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14"/>
  </p:notesMasterIdLst>
  <p:sldIdLst>
    <p:sldId id="278" r:id="rId6"/>
    <p:sldId id="256" r:id="rId7"/>
    <p:sldId id="257" r:id="rId8"/>
    <p:sldId id="260" r:id="rId9"/>
    <p:sldId id="265" r:id="rId10"/>
    <p:sldId id="266" r:id="rId11"/>
    <p:sldId id="267" r:id="rId12"/>
    <p:sldId id="263"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E614A-4893-4EAE-820A-B3BE29CAB6CD}" v="5" dt="2026-04-30T13:28:55.337"/>
    <p1510:client id="{598EEA8B-C771-C754-868E-16ABEFBB3935}" v="69" dt="2026-04-30T13:13:21.672"/>
    <p1510:client id="{F4D858C6-29C3-04B0-EDBC-FF6A231822C4}" v="21" dt="2026-04-30T13:42:38.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855" autoAdjust="0"/>
  </p:normalViewPr>
  <p:slideViewPr>
    <p:cSldViewPr snapToGrid="0">
      <p:cViewPr varScale="1">
        <p:scale>
          <a:sx n="42" d="100"/>
          <a:sy n="42" d="100"/>
        </p:scale>
        <p:origin x="222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Bakema" userId="S::m.bakema@mboraad.nl::e6eb663c-807e-4239-9fb5-add735fde05f" providerId="AD" clId="Web-{598EEA8B-C771-C754-868E-16ABEFBB3935}"/>
    <pc:docChg chg="modSld">
      <pc:chgData name="Marieke Bakema" userId="S::m.bakema@mboraad.nl::e6eb663c-807e-4239-9fb5-add735fde05f" providerId="AD" clId="Web-{598EEA8B-C771-C754-868E-16ABEFBB3935}" dt="2026-04-30T13:13:21.672" v="85" actId="14100"/>
      <pc:docMkLst>
        <pc:docMk/>
      </pc:docMkLst>
      <pc:sldChg chg="modSp">
        <pc:chgData name="Marieke Bakema" userId="S::m.bakema@mboraad.nl::e6eb663c-807e-4239-9fb5-add735fde05f" providerId="AD" clId="Web-{598EEA8B-C771-C754-868E-16ABEFBB3935}" dt="2026-04-30T13:06:01.900" v="16" actId="20577"/>
        <pc:sldMkLst>
          <pc:docMk/>
          <pc:sldMk cId="4251962765" sldId="256"/>
        </pc:sldMkLst>
        <pc:spChg chg="mod">
          <ac:chgData name="Marieke Bakema" userId="S::m.bakema@mboraad.nl::e6eb663c-807e-4239-9fb5-add735fde05f" providerId="AD" clId="Web-{598EEA8B-C771-C754-868E-16ABEFBB3935}" dt="2026-04-30T13:06:01.900" v="16" actId="20577"/>
          <ac:spMkLst>
            <pc:docMk/>
            <pc:sldMk cId="4251962765" sldId="256"/>
            <ac:spMk id="2" creationId="{A10AC35B-3168-AAFC-89D3-368AD368411E}"/>
          </ac:spMkLst>
        </pc:spChg>
      </pc:sldChg>
      <pc:sldChg chg="modSp">
        <pc:chgData name="Marieke Bakema" userId="S::m.bakema@mboraad.nl::e6eb663c-807e-4239-9fb5-add735fde05f" providerId="AD" clId="Web-{598EEA8B-C771-C754-868E-16ABEFBB3935}" dt="2026-04-30T13:07:16.980" v="42" actId="20577"/>
        <pc:sldMkLst>
          <pc:docMk/>
          <pc:sldMk cId="1660712330" sldId="257"/>
        </pc:sldMkLst>
        <pc:spChg chg="mod">
          <ac:chgData name="Marieke Bakema" userId="S::m.bakema@mboraad.nl::e6eb663c-807e-4239-9fb5-add735fde05f" providerId="AD" clId="Web-{598EEA8B-C771-C754-868E-16ABEFBB3935}" dt="2026-04-30T13:07:16.980" v="42" actId="20577"/>
          <ac:spMkLst>
            <pc:docMk/>
            <pc:sldMk cId="1660712330" sldId="257"/>
            <ac:spMk id="3" creationId="{DA6A0715-2EC7-BEA1-9E83-AA877BD60738}"/>
          </ac:spMkLst>
        </pc:spChg>
      </pc:sldChg>
      <pc:sldChg chg="addSp delSp modSp mod setBg modNotes">
        <pc:chgData name="Marieke Bakema" userId="S::m.bakema@mboraad.nl::e6eb663c-807e-4239-9fb5-add735fde05f" providerId="AD" clId="Web-{598EEA8B-C771-C754-868E-16ABEFBB3935}" dt="2026-04-30T13:13:21.672" v="85" actId="14100"/>
        <pc:sldMkLst>
          <pc:docMk/>
          <pc:sldMk cId="76688593" sldId="265"/>
        </pc:sldMkLst>
        <pc:spChg chg="mod">
          <ac:chgData name="Marieke Bakema" userId="S::m.bakema@mboraad.nl::e6eb663c-807e-4239-9fb5-add735fde05f" providerId="AD" clId="Web-{598EEA8B-C771-C754-868E-16ABEFBB3935}" dt="2026-04-30T13:12:52.312" v="82" actId="1076"/>
          <ac:spMkLst>
            <pc:docMk/>
            <pc:sldMk cId="76688593" sldId="265"/>
            <ac:spMk id="2" creationId="{7A35FAB1-55E3-36FA-9D8E-BE1332311609}"/>
          </ac:spMkLst>
        </pc:spChg>
        <pc:spChg chg="mod">
          <ac:chgData name="Marieke Bakema" userId="S::m.bakema@mboraad.nl::e6eb663c-807e-4239-9fb5-add735fde05f" providerId="AD" clId="Web-{598EEA8B-C771-C754-868E-16ABEFBB3935}" dt="2026-04-30T13:13:21.672" v="85" actId="14100"/>
          <ac:spMkLst>
            <pc:docMk/>
            <pc:sldMk cId="76688593" sldId="265"/>
            <ac:spMk id="3" creationId="{CCB8F3B4-D169-655D-4EEC-A5A5202184B6}"/>
          </ac:spMkLst>
        </pc:spChg>
        <pc:spChg chg="add">
          <ac:chgData name="Marieke Bakema" userId="S::m.bakema@mboraad.nl::e6eb663c-807e-4239-9fb5-add735fde05f" providerId="AD" clId="Web-{598EEA8B-C771-C754-868E-16ABEFBB3935}" dt="2026-04-30T13:12:36.281" v="78"/>
          <ac:spMkLst>
            <pc:docMk/>
            <pc:sldMk cId="76688593" sldId="265"/>
            <ac:spMk id="11" creationId="{B937640E-EF7A-4A6C-A950-D12B7D5C923E}"/>
          </ac:spMkLst>
        </pc:spChg>
        <pc:spChg chg="add">
          <ac:chgData name="Marieke Bakema" userId="S::m.bakema@mboraad.nl::e6eb663c-807e-4239-9fb5-add735fde05f" providerId="AD" clId="Web-{598EEA8B-C771-C754-868E-16ABEFBB3935}" dt="2026-04-30T13:12:36.281" v="78"/>
          <ac:spMkLst>
            <pc:docMk/>
            <pc:sldMk cId="76688593" sldId="265"/>
            <ac:spMk id="13" creationId="{76ADA084-C86B-4F3C-8077-6A8999CC4632}"/>
          </ac:spMkLst>
        </pc:spChg>
        <pc:picChg chg="ord">
          <ac:chgData name="Marieke Bakema" userId="S::m.bakema@mboraad.nl::e6eb663c-807e-4239-9fb5-add735fde05f" providerId="AD" clId="Web-{598EEA8B-C771-C754-868E-16ABEFBB3935}" dt="2026-04-30T13:12:36.281" v="78"/>
          <ac:picMkLst>
            <pc:docMk/>
            <pc:sldMk cId="76688593" sldId="265"/>
            <ac:picMk id="4" creationId="{0A528A7B-320C-D184-DB81-11C5B31FD9CC}"/>
          </ac:picMkLst>
        </pc:picChg>
        <pc:picChg chg="del">
          <ac:chgData name="Marieke Bakema" userId="S::m.bakema@mboraad.nl::e6eb663c-807e-4239-9fb5-add735fde05f" providerId="AD" clId="Web-{598EEA8B-C771-C754-868E-16ABEFBB3935}" dt="2026-04-30T13:09:58.514" v="69"/>
          <ac:picMkLst>
            <pc:docMk/>
            <pc:sldMk cId="76688593" sldId="265"/>
            <ac:picMk id="5" creationId="{3C9C7914-B6FB-A503-CF4B-F257FE2213BF}"/>
          </ac:picMkLst>
        </pc:picChg>
        <pc:picChg chg="add mod">
          <ac:chgData name="Marieke Bakema" userId="S::m.bakema@mboraad.nl::e6eb663c-807e-4239-9fb5-add735fde05f" providerId="AD" clId="Web-{598EEA8B-C771-C754-868E-16ABEFBB3935}" dt="2026-04-30T13:12:36.281" v="78"/>
          <ac:picMkLst>
            <pc:docMk/>
            <pc:sldMk cId="76688593" sldId="265"/>
            <ac:picMk id="6" creationId="{F0C8E638-BCA8-4F4C-567B-A6F3E4082C7C}"/>
          </ac:picMkLst>
        </pc:picChg>
        <pc:picChg chg="del">
          <ac:chgData name="Marieke Bakema" userId="S::m.bakema@mboraad.nl::e6eb663c-807e-4239-9fb5-add735fde05f" providerId="AD" clId="Web-{598EEA8B-C771-C754-868E-16ABEFBB3935}" dt="2026-04-30T13:09:55.154" v="68"/>
          <ac:picMkLst>
            <pc:docMk/>
            <pc:sldMk cId="76688593" sldId="265"/>
            <ac:picMk id="7" creationId="{BDCCAFF9-2DBF-46AF-7974-46D2075ED241}"/>
          </ac:picMkLst>
        </pc:picChg>
      </pc:sldChg>
      <pc:sldChg chg="modNotes">
        <pc:chgData name="Marieke Bakema" userId="S::m.bakema@mboraad.nl::e6eb663c-807e-4239-9fb5-add735fde05f" providerId="AD" clId="Web-{598EEA8B-C771-C754-868E-16ABEFBB3935}" dt="2026-04-30T12:32:15.503" v="0"/>
        <pc:sldMkLst>
          <pc:docMk/>
          <pc:sldMk cId="1613565817" sldId="267"/>
        </pc:sldMkLst>
      </pc:sldChg>
    </pc:docChg>
  </pc:docChgLst>
  <pc:docChgLst>
    <pc:chgData name="Marieke Bakema" userId="e6eb663c-807e-4239-9fb5-add735fde05f" providerId="ADAL" clId="{F6A127EC-2CD0-499F-93FD-3D4C5DAC506D}"/>
    <pc:docChg chg="undo custSel delSld modSld">
      <pc:chgData name="Marieke Bakema" userId="e6eb663c-807e-4239-9fb5-add735fde05f" providerId="ADAL" clId="{F6A127EC-2CD0-499F-93FD-3D4C5DAC506D}" dt="2026-04-30T13:32:32.001" v="688" actId="113"/>
      <pc:docMkLst>
        <pc:docMk/>
      </pc:docMkLst>
      <pc:sldChg chg="modSp mod">
        <pc:chgData name="Marieke Bakema" userId="e6eb663c-807e-4239-9fb5-add735fde05f" providerId="ADAL" clId="{F6A127EC-2CD0-499F-93FD-3D4C5DAC506D}" dt="2026-04-30T13:27:41.722" v="456" actId="20577"/>
        <pc:sldMkLst>
          <pc:docMk/>
          <pc:sldMk cId="4251962765" sldId="256"/>
        </pc:sldMkLst>
        <pc:spChg chg="mod">
          <ac:chgData name="Marieke Bakema" userId="e6eb663c-807e-4239-9fb5-add735fde05f" providerId="ADAL" clId="{F6A127EC-2CD0-499F-93FD-3D4C5DAC506D}" dt="2026-04-30T13:27:41.722" v="456" actId="20577"/>
          <ac:spMkLst>
            <pc:docMk/>
            <pc:sldMk cId="4251962765" sldId="256"/>
            <ac:spMk id="2" creationId="{A10AC35B-3168-AAFC-89D3-368AD368411E}"/>
          </ac:spMkLst>
        </pc:spChg>
      </pc:sldChg>
      <pc:sldChg chg="del">
        <pc:chgData name="Marieke Bakema" userId="e6eb663c-807e-4239-9fb5-add735fde05f" providerId="ADAL" clId="{F6A127EC-2CD0-499F-93FD-3D4C5DAC506D}" dt="2026-04-30T13:30:24.293" v="630" actId="2696"/>
        <pc:sldMkLst>
          <pc:docMk/>
          <pc:sldMk cId="4246631106" sldId="261"/>
        </pc:sldMkLst>
      </pc:sldChg>
      <pc:sldChg chg="del">
        <pc:chgData name="Marieke Bakema" userId="e6eb663c-807e-4239-9fb5-add735fde05f" providerId="ADAL" clId="{F6A127EC-2CD0-499F-93FD-3D4C5DAC506D}" dt="2026-04-30T13:23:23.046" v="415" actId="2696"/>
        <pc:sldMkLst>
          <pc:docMk/>
          <pc:sldMk cId="4176754181" sldId="262"/>
        </pc:sldMkLst>
      </pc:sldChg>
      <pc:sldChg chg="del">
        <pc:chgData name="Marieke Bakema" userId="e6eb663c-807e-4239-9fb5-add735fde05f" providerId="ADAL" clId="{F6A127EC-2CD0-499F-93FD-3D4C5DAC506D}" dt="2026-04-30T13:26:32.797" v="416" actId="2696"/>
        <pc:sldMkLst>
          <pc:docMk/>
          <pc:sldMk cId="1353378464" sldId="264"/>
        </pc:sldMkLst>
      </pc:sldChg>
      <pc:sldChg chg="addSp delSp modSp mod modNotesTx">
        <pc:chgData name="Marieke Bakema" userId="e6eb663c-807e-4239-9fb5-add735fde05f" providerId="ADAL" clId="{F6A127EC-2CD0-499F-93FD-3D4C5DAC506D}" dt="2026-04-30T13:30:21.211" v="629" actId="113"/>
        <pc:sldMkLst>
          <pc:docMk/>
          <pc:sldMk cId="76688593" sldId="265"/>
        </pc:sldMkLst>
        <pc:spChg chg="mod">
          <ac:chgData name="Marieke Bakema" userId="e6eb663c-807e-4239-9fb5-add735fde05f" providerId="ADAL" clId="{F6A127EC-2CD0-499F-93FD-3D4C5DAC506D}" dt="2026-04-30T13:16:02.783" v="14" actId="1076"/>
          <ac:spMkLst>
            <pc:docMk/>
            <pc:sldMk cId="76688593" sldId="265"/>
            <ac:spMk id="2" creationId="{7A35FAB1-55E3-36FA-9D8E-BE1332311609}"/>
          </ac:spMkLst>
        </pc:spChg>
        <pc:spChg chg="mod">
          <ac:chgData name="Marieke Bakema" userId="e6eb663c-807e-4239-9fb5-add735fde05f" providerId="ADAL" clId="{F6A127EC-2CD0-499F-93FD-3D4C5DAC506D}" dt="2026-04-30T13:16:13.687" v="16" actId="14100"/>
          <ac:spMkLst>
            <pc:docMk/>
            <pc:sldMk cId="76688593" sldId="265"/>
            <ac:spMk id="3" creationId="{CCB8F3B4-D169-655D-4EEC-A5A5202184B6}"/>
          </ac:spMkLst>
        </pc:spChg>
        <pc:spChg chg="add del">
          <ac:chgData name="Marieke Bakema" userId="e6eb663c-807e-4239-9fb5-add735fde05f" providerId="ADAL" clId="{F6A127EC-2CD0-499F-93FD-3D4C5DAC506D}" dt="2026-04-30T13:15:09.138" v="9" actId="26606"/>
          <ac:spMkLst>
            <pc:docMk/>
            <pc:sldMk cId="76688593" sldId="265"/>
            <ac:spMk id="11" creationId="{B937640E-EF7A-4A6C-A950-D12B7D5C923E}"/>
          </ac:spMkLst>
        </pc:spChg>
        <pc:spChg chg="add del">
          <ac:chgData name="Marieke Bakema" userId="e6eb663c-807e-4239-9fb5-add735fde05f" providerId="ADAL" clId="{F6A127EC-2CD0-499F-93FD-3D4C5DAC506D}" dt="2026-04-30T13:15:09.138" v="9" actId="26606"/>
          <ac:spMkLst>
            <pc:docMk/>
            <pc:sldMk cId="76688593" sldId="265"/>
            <ac:spMk id="13" creationId="{76ADA084-C86B-4F3C-8077-6A8999CC4632}"/>
          </ac:spMkLst>
        </pc:spChg>
        <pc:spChg chg="add del">
          <ac:chgData name="Marieke Bakema" userId="e6eb663c-807e-4239-9fb5-add735fde05f" providerId="ADAL" clId="{F6A127EC-2CD0-499F-93FD-3D4C5DAC506D}" dt="2026-04-30T13:15:09.128" v="8" actId="26606"/>
          <ac:spMkLst>
            <pc:docMk/>
            <pc:sldMk cId="76688593" sldId="265"/>
            <ac:spMk id="18" creationId="{B937640E-EF7A-4A6C-A950-D12B7D5C923E}"/>
          </ac:spMkLst>
        </pc:spChg>
        <pc:spChg chg="add del">
          <ac:chgData name="Marieke Bakema" userId="e6eb663c-807e-4239-9fb5-add735fde05f" providerId="ADAL" clId="{F6A127EC-2CD0-499F-93FD-3D4C5DAC506D}" dt="2026-04-30T13:15:09.128" v="8" actId="26606"/>
          <ac:spMkLst>
            <pc:docMk/>
            <pc:sldMk cId="76688593" sldId="265"/>
            <ac:spMk id="20" creationId="{76ADA084-C86B-4F3C-8077-6A8999CC4632}"/>
          </ac:spMkLst>
        </pc:spChg>
        <pc:spChg chg="add">
          <ac:chgData name="Marieke Bakema" userId="e6eb663c-807e-4239-9fb5-add735fde05f" providerId="ADAL" clId="{F6A127EC-2CD0-499F-93FD-3D4C5DAC506D}" dt="2026-04-30T13:15:09.138" v="9" actId="26606"/>
          <ac:spMkLst>
            <pc:docMk/>
            <pc:sldMk cId="76688593" sldId="265"/>
            <ac:spMk id="22" creationId="{2E0FF4CF-25CB-4537-9BBF-28B36C76BEED}"/>
          </ac:spMkLst>
        </pc:spChg>
        <pc:spChg chg="add">
          <ac:chgData name="Marieke Bakema" userId="e6eb663c-807e-4239-9fb5-add735fde05f" providerId="ADAL" clId="{F6A127EC-2CD0-499F-93FD-3D4C5DAC506D}" dt="2026-04-30T13:15:09.138" v="9" actId="26606"/>
          <ac:spMkLst>
            <pc:docMk/>
            <pc:sldMk cId="76688593" sldId="265"/>
            <ac:spMk id="23" creationId="{B937640E-EF7A-4A6C-A950-D12B7D5C923E}"/>
          </ac:spMkLst>
        </pc:spChg>
        <pc:spChg chg="add">
          <ac:chgData name="Marieke Bakema" userId="e6eb663c-807e-4239-9fb5-add735fde05f" providerId="ADAL" clId="{F6A127EC-2CD0-499F-93FD-3D4C5DAC506D}" dt="2026-04-30T13:15:09.138" v="9" actId="26606"/>
          <ac:spMkLst>
            <pc:docMk/>
            <pc:sldMk cId="76688593" sldId="265"/>
            <ac:spMk id="24" creationId="{876BDF4D-4826-490A-8307-7247A295E282}"/>
          </ac:spMkLst>
        </pc:spChg>
        <pc:picChg chg="ord">
          <ac:chgData name="Marieke Bakema" userId="e6eb663c-807e-4239-9fb5-add735fde05f" providerId="ADAL" clId="{F6A127EC-2CD0-499F-93FD-3D4C5DAC506D}" dt="2026-04-30T13:15:09.138" v="9" actId="26606"/>
          <ac:picMkLst>
            <pc:docMk/>
            <pc:sldMk cId="76688593" sldId="265"/>
            <ac:picMk id="4" creationId="{0A528A7B-320C-D184-DB81-11C5B31FD9CC}"/>
          </ac:picMkLst>
        </pc:picChg>
        <pc:picChg chg="del">
          <ac:chgData name="Marieke Bakema" userId="e6eb663c-807e-4239-9fb5-add735fde05f" providerId="ADAL" clId="{F6A127EC-2CD0-499F-93FD-3D4C5DAC506D}" dt="2026-04-30T13:13:54.960" v="0" actId="478"/>
          <ac:picMkLst>
            <pc:docMk/>
            <pc:sldMk cId="76688593" sldId="265"/>
            <ac:picMk id="6" creationId="{F0C8E638-BCA8-4F4C-567B-A6F3E4082C7C}"/>
          </ac:picMkLst>
        </pc:picChg>
        <pc:picChg chg="add mod ord">
          <ac:chgData name="Marieke Bakema" userId="e6eb663c-807e-4239-9fb5-add735fde05f" providerId="ADAL" clId="{F6A127EC-2CD0-499F-93FD-3D4C5DAC506D}" dt="2026-04-30T13:15:09.138" v="9" actId="26606"/>
          <ac:picMkLst>
            <pc:docMk/>
            <pc:sldMk cId="76688593" sldId="265"/>
            <ac:picMk id="7" creationId="{1B98BF8B-A9D0-5E55-C78D-953FB5E1364E}"/>
          </ac:picMkLst>
        </pc:picChg>
        <pc:picChg chg="add mod">
          <ac:chgData name="Marieke Bakema" userId="e6eb663c-807e-4239-9fb5-add735fde05f" providerId="ADAL" clId="{F6A127EC-2CD0-499F-93FD-3D4C5DAC506D}" dt="2026-04-30T13:28:20.178" v="458" actId="1076"/>
          <ac:picMkLst>
            <pc:docMk/>
            <pc:sldMk cId="76688593" sldId="265"/>
            <ac:picMk id="8" creationId="{401AFA5E-361B-B3FD-EDC2-0906A298EBE9}"/>
          </ac:picMkLst>
        </pc:picChg>
      </pc:sldChg>
      <pc:sldChg chg="addSp delSp modSp mod setBg modNotesTx">
        <pc:chgData name="Marieke Bakema" userId="e6eb663c-807e-4239-9fb5-add735fde05f" providerId="ADAL" clId="{F6A127EC-2CD0-499F-93FD-3D4C5DAC506D}" dt="2026-04-30T13:19:34.166" v="47" actId="478"/>
        <pc:sldMkLst>
          <pc:docMk/>
          <pc:sldMk cId="3374290929" sldId="266"/>
        </pc:sldMkLst>
        <pc:spChg chg="mod">
          <ac:chgData name="Marieke Bakema" userId="e6eb663c-807e-4239-9fb5-add735fde05f" providerId="ADAL" clId="{F6A127EC-2CD0-499F-93FD-3D4C5DAC506D}" dt="2026-04-30T13:19:23.688" v="46" actId="26606"/>
          <ac:spMkLst>
            <pc:docMk/>
            <pc:sldMk cId="3374290929" sldId="266"/>
            <ac:spMk id="2" creationId="{AD137DD5-A77B-7ACF-9D92-2D2554F96AF4}"/>
          </ac:spMkLst>
        </pc:spChg>
        <pc:spChg chg="mod">
          <ac:chgData name="Marieke Bakema" userId="e6eb663c-807e-4239-9fb5-add735fde05f" providerId="ADAL" clId="{F6A127EC-2CD0-499F-93FD-3D4C5DAC506D}" dt="2026-04-30T13:19:23.688" v="46" actId="26606"/>
          <ac:spMkLst>
            <pc:docMk/>
            <pc:sldMk cId="3374290929" sldId="266"/>
            <ac:spMk id="3" creationId="{ACC05C3A-FEFB-888E-6A60-CBFF7566246C}"/>
          </ac:spMkLst>
        </pc:spChg>
        <pc:spChg chg="add">
          <ac:chgData name="Marieke Bakema" userId="e6eb663c-807e-4239-9fb5-add735fde05f" providerId="ADAL" clId="{F6A127EC-2CD0-499F-93FD-3D4C5DAC506D}" dt="2026-04-30T13:19:23.688" v="46" actId="26606"/>
          <ac:spMkLst>
            <pc:docMk/>
            <pc:sldMk cId="3374290929" sldId="266"/>
            <ac:spMk id="1031" creationId="{B937640E-EF7A-4A6C-A950-D12B7D5C923E}"/>
          </ac:spMkLst>
        </pc:spChg>
        <pc:spChg chg="add">
          <ac:chgData name="Marieke Bakema" userId="e6eb663c-807e-4239-9fb5-add735fde05f" providerId="ADAL" clId="{F6A127EC-2CD0-499F-93FD-3D4C5DAC506D}" dt="2026-04-30T13:19:23.688" v="46" actId="26606"/>
          <ac:spMkLst>
            <pc:docMk/>
            <pc:sldMk cId="3374290929" sldId="266"/>
            <ac:spMk id="1033" creationId="{876BDF4D-4826-490A-8307-7247A295E282}"/>
          </ac:spMkLst>
        </pc:spChg>
        <pc:spChg chg="add">
          <ac:chgData name="Marieke Bakema" userId="e6eb663c-807e-4239-9fb5-add735fde05f" providerId="ADAL" clId="{F6A127EC-2CD0-499F-93FD-3D4C5DAC506D}" dt="2026-04-30T13:19:23.688" v="46" actId="26606"/>
          <ac:spMkLst>
            <pc:docMk/>
            <pc:sldMk cId="3374290929" sldId="266"/>
            <ac:spMk id="1035" creationId="{2E0FF4CF-25CB-4537-9BBF-28B36C76BEED}"/>
          </ac:spMkLst>
        </pc:spChg>
        <pc:picChg chg="del">
          <ac:chgData name="Marieke Bakema" userId="e6eb663c-807e-4239-9fb5-add735fde05f" providerId="ADAL" clId="{F6A127EC-2CD0-499F-93FD-3D4C5DAC506D}" dt="2026-04-30T13:19:34.166" v="47" actId="478"/>
          <ac:picMkLst>
            <pc:docMk/>
            <pc:sldMk cId="3374290929" sldId="266"/>
            <ac:picMk id="5" creationId="{0F9B8068-7888-310E-31E6-44CEF702F554}"/>
          </ac:picMkLst>
        </pc:picChg>
        <pc:picChg chg="add mod ord">
          <ac:chgData name="Marieke Bakema" userId="e6eb663c-807e-4239-9fb5-add735fde05f" providerId="ADAL" clId="{F6A127EC-2CD0-499F-93FD-3D4C5DAC506D}" dt="2026-04-30T13:19:23.688" v="46" actId="26606"/>
          <ac:picMkLst>
            <pc:docMk/>
            <pc:sldMk cId="3374290929" sldId="266"/>
            <ac:picMk id="1026" creationId="{D5EC7E33-4585-5C8E-4601-AD3F669740EF}"/>
          </ac:picMkLst>
        </pc:picChg>
      </pc:sldChg>
      <pc:sldChg chg="modSp mod modNotesTx">
        <pc:chgData name="Marieke Bakema" userId="e6eb663c-807e-4239-9fb5-add735fde05f" providerId="ADAL" clId="{F6A127EC-2CD0-499F-93FD-3D4C5DAC506D}" dt="2026-04-30T13:32:32.001" v="688" actId="113"/>
        <pc:sldMkLst>
          <pc:docMk/>
          <pc:sldMk cId="1613565817" sldId="267"/>
        </pc:sldMkLst>
        <pc:spChg chg="mod">
          <ac:chgData name="Marieke Bakema" userId="e6eb663c-807e-4239-9fb5-add735fde05f" providerId="ADAL" clId="{F6A127EC-2CD0-499F-93FD-3D4C5DAC506D}" dt="2026-04-30T13:32:13.029" v="660" actId="20577"/>
          <ac:spMkLst>
            <pc:docMk/>
            <pc:sldMk cId="1613565817" sldId="267"/>
            <ac:spMk id="3" creationId="{CBFB80CF-CC79-B3E4-28DE-7E047C8F4A16}"/>
          </ac:spMkLst>
        </pc:spChg>
      </pc:sldChg>
    </pc:docChg>
  </pc:docChgLst>
  <pc:docChgLst>
    <pc:chgData name="Marieke Bakema" userId="S::m.bakema@mboraad.nl::e6eb663c-807e-4239-9fb5-add735fde05f" providerId="AD" clId="Web-{F4D858C6-29C3-04B0-EDBC-FF6A231822C4}"/>
    <pc:docChg chg="modSld">
      <pc:chgData name="Marieke Bakema" userId="S::m.bakema@mboraad.nl::e6eb663c-807e-4239-9fb5-add735fde05f" providerId="AD" clId="Web-{F4D858C6-29C3-04B0-EDBC-FF6A231822C4}" dt="2026-04-30T13:42:38.881" v="21" actId="20577"/>
      <pc:docMkLst>
        <pc:docMk/>
      </pc:docMkLst>
      <pc:sldChg chg="modSp">
        <pc:chgData name="Marieke Bakema" userId="S::m.bakema@mboraad.nl::e6eb663c-807e-4239-9fb5-add735fde05f" providerId="AD" clId="Web-{F4D858C6-29C3-04B0-EDBC-FF6A231822C4}" dt="2026-04-30T13:42:38.881" v="21" actId="20577"/>
        <pc:sldMkLst>
          <pc:docMk/>
          <pc:sldMk cId="1660712330" sldId="257"/>
        </pc:sldMkLst>
        <pc:spChg chg="mod">
          <ac:chgData name="Marieke Bakema" userId="S::m.bakema@mboraad.nl::e6eb663c-807e-4239-9fb5-add735fde05f" providerId="AD" clId="Web-{F4D858C6-29C3-04B0-EDBC-FF6A231822C4}" dt="2026-04-30T13:42:38.881" v="21" actId="20577"/>
          <ac:spMkLst>
            <pc:docMk/>
            <pc:sldMk cId="1660712330" sldId="257"/>
            <ac:spMk id="3" creationId="{DA6A0715-2EC7-BEA1-9E83-AA877BD607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30-4-2026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04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1767-6FE8-926B-49E9-9A77711148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A3FAAD-F705-01A2-7795-76A8A01AC7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03F577-C532-96DE-C260-75FA4BAB9C04}"/>
              </a:ext>
            </a:extLst>
          </p:cNvPr>
          <p:cNvSpPr>
            <a:spLocks noGrp="1"/>
          </p:cNvSpPr>
          <p:nvPr>
            <p:ph type="body" idx="1"/>
          </p:nvPr>
        </p:nvSpPr>
        <p:spPr/>
        <p:txBody>
          <a:bodyPr/>
          <a:lstStyle/>
          <a:p>
            <a:r>
              <a:rPr lang="nl-NL" b="1" dirty="0"/>
              <a:t>Instructie voor de docent opdracht 1: </a:t>
            </a:r>
          </a:p>
          <a:p>
            <a:r>
              <a:rPr lang="nl-NL" dirty="0"/>
              <a:t>De interessetest is erg talig, wees aanwezig om woorden uit te leggen.</a:t>
            </a:r>
          </a:p>
          <a:p>
            <a:r>
              <a:rPr lang="nl-NL" dirty="0"/>
              <a:t>Docent begeleid leerlingen om de volgende stappen te zetten:</a:t>
            </a:r>
          </a:p>
          <a:p>
            <a:pPr>
              <a:lnSpc>
                <a:spcPct val="110000"/>
              </a:lnSpc>
              <a:spcBef>
                <a:spcPts val="1000"/>
              </a:spcBef>
            </a:pPr>
            <a:r>
              <a:rPr lang="nl-NL" dirty="0"/>
              <a:t>2. Je pakt je werkblad bij deze les en geeft antwoord op de vragen bij opdracht 1.</a:t>
            </a:r>
            <a:endParaRPr lang="en-US" dirty="0"/>
          </a:p>
          <a:p>
            <a:pPr>
              <a:lnSpc>
                <a:spcPct val="110000"/>
              </a:lnSpc>
              <a:spcBef>
                <a:spcPts val="1000"/>
              </a:spcBef>
            </a:pPr>
            <a:r>
              <a:rPr lang="nl-NL" dirty="0"/>
              <a:t>3. Je neemt je werkblad mee naar huis en maakt samen opdracht 2.</a:t>
            </a:r>
            <a:endParaRPr lang="en-US" dirty="0"/>
          </a:p>
          <a:p>
            <a:pPr>
              <a:lnSpc>
                <a:spcPct val="110000"/>
              </a:lnSpc>
              <a:spcBef>
                <a:spcPts val="1000"/>
              </a:spcBef>
            </a:pPr>
            <a:r>
              <a:rPr lang="nl-NL" dirty="0"/>
              <a:t>4. Je neemt je werkblad met uitgewerkte opdrachten mee naar school en bespreekt de uitkomsten in je klas.</a:t>
            </a:r>
          </a:p>
          <a:p>
            <a:endParaRPr lang="nl-NL" dirty="0"/>
          </a:p>
          <a:p>
            <a:r>
              <a:rPr lang="nl-NL" b="1" dirty="0"/>
              <a:t>Instructie voor de docent opdracht 2: </a:t>
            </a:r>
          </a:p>
          <a:p>
            <a:r>
              <a:rPr lang="nl-NL" dirty="0"/>
              <a:t>Laat een voorbeeld opleiding  zien en laten zien waar je de antwoorden op de vragen op het werkblad (over activiteiten en kans op werk, en startsalaris etc) moet invullen. Dit doen de leerlingen als thuisopdracht met hun ouders of een goede bekende</a:t>
            </a:r>
          </a:p>
        </p:txBody>
      </p:sp>
      <p:sp>
        <p:nvSpPr>
          <p:cNvPr id="4" name="Tijdelijke aanduiding voor dianummer 3">
            <a:extLst>
              <a:ext uri="{FF2B5EF4-FFF2-40B4-BE49-F238E27FC236}">
                <a16:creationId xmlns:a16="http://schemas.microsoft.com/office/drawing/2014/main" id="{18A75CF7-5841-D401-AF3E-DA88ADB0B069}"/>
              </a:ext>
            </a:extLst>
          </p:cNvPr>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419602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19A85-5F0B-07EA-A36A-B20A13A1C5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1097AC-782E-4454-8812-E4B63D05E7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A8417D-BAAF-28A4-0D3C-5EC7BEBEAE7B}"/>
              </a:ext>
            </a:extLst>
          </p:cNvPr>
          <p:cNvSpPr>
            <a:spLocks noGrp="1"/>
          </p:cNvSpPr>
          <p:nvPr>
            <p:ph type="body" idx="1"/>
          </p:nvPr>
        </p:nvSpPr>
        <p:spPr/>
        <p:txBody>
          <a:bodyPr/>
          <a:lstStyle/>
          <a:p>
            <a:r>
              <a:rPr lang="nl-NL" dirty="0"/>
              <a:t>Leerlingen ervaren soms dat dit moeilijke gesprekken zijn om te voeren met ouders, daarom de volgende tips:</a:t>
            </a:r>
            <a:br>
              <a:rPr lang="nl-NL" dirty="0"/>
            </a:br>
            <a:r>
              <a:rPr lang="nl-NL" dirty="0"/>
              <a:t>1) </a:t>
            </a:r>
            <a:r>
              <a:rPr lang="nl-NL" sz="1200" kern="1200" dirty="0">
                <a:solidFill>
                  <a:schemeClr val="tx1"/>
                </a:solidFill>
                <a:effectLst/>
                <a:latin typeface="+mn-lt"/>
                <a:ea typeface="+mn-ea"/>
                <a:cs typeface="+mn-cs"/>
              </a:rPr>
              <a:t>Oefen realistische scenario’s op school. Hierdoor kunnen leerlingen beter leren hoe je moeilijke gesprekken met ouders aan gaat;</a:t>
            </a:r>
          </a:p>
          <a:p>
            <a:r>
              <a:rPr lang="nl-NL" sz="1200" kern="1200" dirty="0">
                <a:solidFill>
                  <a:schemeClr val="tx1"/>
                </a:solidFill>
                <a:effectLst/>
                <a:latin typeface="+mn-lt"/>
                <a:ea typeface="+mn-ea"/>
                <a:cs typeface="+mn-cs"/>
              </a:rPr>
              <a:t>2) Geef praktische tips, voorbeelden van succesvolle dialoog en eventueel extra ondersteuning vanuit school; (bijvoorbeeld gesprekstips)</a:t>
            </a:r>
          </a:p>
          <a:p>
            <a:r>
              <a:rPr lang="nl-NL" sz="1200" kern="1200" dirty="0">
                <a:solidFill>
                  <a:schemeClr val="tx1"/>
                </a:solidFill>
                <a:effectLst/>
                <a:latin typeface="+mn-lt"/>
                <a:ea typeface="+mn-ea"/>
                <a:cs typeface="+mn-cs"/>
              </a:rPr>
              <a:t>3) Geef doorlopende aandacht aan gesprekken met ouders in plaats van een eenmalige activiteit. Hierdoor werk je stap voor stap aan balans tussen eigen interesses en verwachtingen van ouders.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Overal waar ‘ouders’ staat, kan je ook ‘voogd/verzorgers/goede bekenden’ lezen.</a:t>
            </a:r>
          </a:p>
          <a:p>
            <a:endParaRPr lang="nl-NL" dirty="0"/>
          </a:p>
        </p:txBody>
      </p:sp>
      <p:sp>
        <p:nvSpPr>
          <p:cNvPr id="4" name="Tijdelijke aanduiding voor dianummer 3">
            <a:extLst>
              <a:ext uri="{FF2B5EF4-FFF2-40B4-BE49-F238E27FC236}">
                <a16:creationId xmlns:a16="http://schemas.microsoft.com/office/drawing/2014/main" id="{E08656C2-5794-A353-5510-844110BE5546}"/>
              </a:ext>
            </a:extLst>
          </p:cNvPr>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100246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A2CE-C03E-9BCF-76A1-DF36907F2A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340FC0-69DB-312C-3729-273C8FBC82C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BCF3689-6728-3160-9C95-B6EFD7430829}"/>
              </a:ext>
            </a:extLst>
          </p:cNvPr>
          <p:cNvSpPr>
            <a:spLocks noGrp="1"/>
          </p:cNvSpPr>
          <p:nvPr>
            <p:ph type="body" idx="1"/>
          </p:nvPr>
        </p:nvSpPr>
        <p:spPr/>
        <p:txBody>
          <a:bodyPr/>
          <a:lstStyle/>
          <a:p>
            <a:r>
              <a:rPr lang="nl-NL" b="1" dirty="0"/>
              <a:t>Instructie voor de docent:</a:t>
            </a:r>
          </a:p>
          <a:p>
            <a:r>
              <a:rPr lang="nl-NL" dirty="0"/>
              <a:t>Gebruik hiervoor eventueel de werkvorm Denken-Delen-Uitwisselen:</a:t>
            </a:r>
            <a:br>
              <a:rPr lang="nl-NL" dirty="0">
                <a:cs typeface="+mn-lt"/>
              </a:rPr>
            </a:br>
            <a:r>
              <a:rPr lang="nl-NL" dirty="0"/>
              <a:t>Elke leerling beantwoordt eerst de vragen voor zichzelf op papier. Na een paar minuten deelt de leerling de antwoorden met zijn/haar buurman of –vrouw en luistert naar de ander. Als laatste wissel je de opbrengst van de antwoorden uit met de klas.</a:t>
            </a:r>
          </a:p>
        </p:txBody>
      </p:sp>
      <p:sp>
        <p:nvSpPr>
          <p:cNvPr id="4" name="Tijdelijke aanduiding voor dianummer 3">
            <a:extLst>
              <a:ext uri="{FF2B5EF4-FFF2-40B4-BE49-F238E27FC236}">
                <a16:creationId xmlns:a16="http://schemas.microsoft.com/office/drawing/2014/main" id="{1049A0CD-80FB-8C4D-5525-795A89D948D7}"/>
              </a:ext>
            </a:extLst>
          </p:cNvPr>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115020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342828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4/30/2026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4/30/2026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4/30/2026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4/30/2026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4/30/2026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4/30/2026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4/30/2026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4/30/2026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4/30/2026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4/30/2026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4/30/2026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4/30/2026</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kiesmbo.nl/interessetest"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hyperlink" Target="https://www.kiesmbo.nl/opleidingen/bouwen-wonen-en-interieur/bouw/timmerm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dirty="0"/>
              <a:t>Lees de </a:t>
            </a:r>
            <a:r>
              <a:rPr lang="nl-NL" sz="2400" b="1" dirty="0"/>
              <a:t>notities</a:t>
            </a:r>
            <a:r>
              <a:rPr lang="nl-NL" sz="2400" dirty="0"/>
              <a:t> onder de sheets voor uitleg en suggesties.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Voordat de klas met de inhoud van de les aan de slag gaat is er een sheet met </a:t>
            </a:r>
            <a:r>
              <a:rPr lang="nl-NL" sz="2400" b="1" dirty="0"/>
              <a:t>moeilijke woorden</a:t>
            </a:r>
            <a:r>
              <a:rPr lang="nl-NL" sz="2400" dirty="0"/>
              <a:t>. Vul deze woordenlijst aan, passend bij het niveau van de klas.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 sommige opdrachten wordt gesproken over </a:t>
            </a:r>
            <a:r>
              <a:rPr lang="nl-NL" sz="2400" b="1" dirty="0"/>
              <a:t>ouders/ verzorgers</a:t>
            </a:r>
            <a:r>
              <a:rPr lang="nl-NL" sz="2400" dirty="0"/>
              <a:t>. Voor </a:t>
            </a:r>
            <a:r>
              <a:rPr lang="nl-NL" sz="2400" b="1" dirty="0"/>
              <a:t>AMV-</a:t>
            </a:r>
            <a:r>
              <a:rPr lang="nl-NL" sz="2400" b="1" dirty="0" err="1"/>
              <a:t>ers</a:t>
            </a:r>
            <a:r>
              <a:rPr lang="nl-NL" sz="2400" dirty="0"/>
              <a:t> is deze benaming vaak niet passend en confronterend. In dat geval kan je ouders/ verzorgers vervangen door bijvoorbeeld </a:t>
            </a:r>
            <a:r>
              <a:rPr lang="nl-NL" sz="2400" b="1" dirty="0"/>
              <a:t>'goede bekende’</a:t>
            </a:r>
            <a:r>
              <a:rPr lang="nl-NL" sz="2400" dirty="0"/>
              <a:t>.</a:t>
            </a:r>
            <a:r>
              <a:rPr lang="nl-NL" sz="2400" b="1" dirty="0"/>
              <a:t> </a:t>
            </a:r>
            <a:endParaRPr lang="nl-NL"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4"/>
            <a:ext cx="11054080" cy="2241048"/>
          </a:xfrm>
        </p:spPr>
        <p:txBody>
          <a:bodyPr anchor="ctr">
            <a:normAutofit/>
          </a:bodyPr>
          <a:lstStyle/>
          <a:p>
            <a:r>
              <a:rPr lang="nl-NL" sz="3600" dirty="0"/>
              <a:t>Lesbrief 'Beroepen ontdekken met ouders en/of een goede bekende’</a:t>
            </a:r>
            <a:br>
              <a:rPr lang="nl-NL" dirty="0"/>
            </a:br>
            <a:r>
              <a:rPr lang="nl-NL" sz="2400" dirty="0"/>
              <a:t>Les 1: Interessetest op </a:t>
            </a:r>
            <a:r>
              <a:rPr lang="nl-NL" sz="2400" dirty="0" err="1"/>
              <a:t>KiesMBO</a:t>
            </a:r>
            <a:r>
              <a:rPr lang="nl-NL" dirty="0"/>
              <a:t> </a:t>
            </a:r>
            <a:endParaRPr lang="nl-NL" b="1" dirty="0">
              <a:effectLst>
                <a:outerShdw blurRad="38100" dist="38100" dir="2700000" algn="tl">
                  <a:srgbClr val="000000">
                    <a:alpha val="43137"/>
                  </a:srgbClr>
                </a:outerShdw>
              </a:effectLst>
              <a:cs typeface="Arial" panose="020B0604020202020204" pitchFamily="34" charset="0"/>
            </a:endParaRP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3"/>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4"/>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t>Wat ga je deze lessen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rmAutofit fontScale="92500" lnSpcReduction="10000"/>
          </a:bodyPr>
          <a:lstStyle/>
          <a:p>
            <a:r>
              <a:rPr lang="nl-NL" sz="3200" dirty="0"/>
              <a:t>Lesdoelen van beide lessen:</a:t>
            </a:r>
          </a:p>
          <a:p>
            <a:pPr marL="342900" indent="-342900">
              <a:buFont typeface="Arial" panose="020B0604020202020204" pitchFamily="34" charset="0"/>
              <a:buChar char="•"/>
            </a:pPr>
            <a:r>
              <a:rPr lang="nl-NL" dirty="0"/>
              <a:t>Je onderzoekt welke opleidingen/beroepen je leuk vindt</a:t>
            </a:r>
          </a:p>
          <a:p>
            <a:pPr marL="342900" indent="-342900">
              <a:buFont typeface="Arial" panose="020B0604020202020204" pitchFamily="34" charset="0"/>
              <a:buChar char="•"/>
            </a:pPr>
            <a:r>
              <a:rPr lang="nl-NL"/>
              <a:t>Je ontdekt op welke scholen je deze opleidingen kan volgen</a:t>
            </a:r>
            <a:endParaRPr lang="nl-NL" dirty="0"/>
          </a:p>
          <a:p>
            <a:pPr marL="342900" indent="-342900">
              <a:buFont typeface="Arial" panose="020B0604020202020204" pitchFamily="34" charset="0"/>
              <a:buChar char="•"/>
            </a:pPr>
            <a:r>
              <a:rPr lang="nl-NL"/>
              <a:t>Je ontdekt het startsalaris en de kans op werk van de beroepen</a:t>
            </a:r>
            <a:endParaRPr lang="nl-NL" dirty="0"/>
          </a:p>
          <a:p>
            <a:pPr marL="342900" indent="-342900">
              <a:buFont typeface="Arial" panose="020B0604020202020204" pitchFamily="34" charset="0"/>
              <a:buChar char="•"/>
            </a:pPr>
            <a:r>
              <a:rPr lang="nl-NL"/>
              <a:t>Je komt erachter welke opleidingen/beroepen je ouders of iemand anders in jouw omgeving bij jou vinden passen</a:t>
            </a:r>
          </a:p>
          <a:p>
            <a:pPr marL="342900" indent="-342900">
              <a:buFont typeface="Arial" panose="020B0604020202020204" pitchFamily="34" charset="0"/>
              <a:buChar char="•"/>
            </a:pPr>
            <a:r>
              <a:rPr lang="nl-NL" sz="3200" dirty="0">
                <a:solidFill>
                  <a:srgbClr val="262626"/>
                </a:solidFill>
              </a:rPr>
              <a:t>Activiteiten</a:t>
            </a:r>
            <a:r>
              <a:rPr lang="nl-NL" sz="3200" dirty="0"/>
              <a:t>:</a:t>
            </a:r>
            <a:endParaRPr lang="nl-NL" dirty="0"/>
          </a:p>
          <a:p>
            <a:pPr marL="342900" indent="-342900">
              <a:buFont typeface="Wingdings" panose="05000000000000000000" pitchFamily="2" charset="2"/>
              <a:buChar char="q"/>
            </a:pPr>
            <a:r>
              <a:rPr lang="nl-NL" dirty="0"/>
              <a:t>Uitleg – Je krijgt eerst een uitleg wat je op school doet en wat thuis</a:t>
            </a:r>
          </a:p>
          <a:p>
            <a:pPr marL="342900" indent="-342900">
              <a:buFont typeface="Wingdings" panose="05000000000000000000" pitchFamily="2" charset="2"/>
              <a:buChar char="q"/>
            </a:pPr>
            <a:r>
              <a:rPr lang="nl-NL" dirty="0"/>
              <a:t>Opdracht – Je krijgt een werkblad waarop je de opdrachten uitwerkt</a:t>
            </a:r>
          </a:p>
          <a:p>
            <a:pPr marL="342900" indent="-342900">
              <a:buFont typeface="Wingdings" panose="05000000000000000000" pitchFamily="2" charset="2"/>
              <a:buChar char="q"/>
            </a:pPr>
            <a:r>
              <a:rPr lang="nl-NL" dirty="0"/>
              <a:t>Nabespreken of reflecteren – Dat doen we de tweede les! Bewaar je werkblad goed!</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961262" y="229873"/>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10718572" y="5464508"/>
            <a:ext cx="1473428" cy="136021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t>Welke moeilijke woorden kom je tegen?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a:t>Interesse</a:t>
            </a:r>
            <a:br>
              <a:rPr lang="nl-NL"/>
            </a:br>
            <a:br>
              <a:rPr lang="nl-NL"/>
            </a:br>
            <a:br>
              <a:rPr lang="nl-NL"/>
            </a:br>
            <a:br>
              <a:rPr lang="nl-NL"/>
            </a:br>
            <a:br>
              <a:rPr lang="nl-NL"/>
            </a:br>
            <a:br>
              <a:rPr lang="nl-NL"/>
            </a:br>
            <a:endParaRPr lang="nl-NL"/>
          </a:p>
          <a:p>
            <a:pPr marL="342900" indent="-342900">
              <a:buFont typeface="Arial" panose="020B0604020202020204" pitchFamily="34" charset="0"/>
              <a:buChar char="•"/>
            </a:pPr>
            <a:r>
              <a:rPr lang="nl-NL"/>
              <a:t>Onderzoek</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2"/>
          <a:stretch>
            <a:fillRect/>
          </a:stretch>
        </p:blipFill>
        <p:spPr>
          <a:xfrm>
            <a:off x="0" y="5775708"/>
            <a:ext cx="1473427" cy="1049016"/>
          </a:xfrm>
          <a:prstGeom prst="rect">
            <a:avLst/>
          </a:prstGeom>
        </p:spPr>
      </p:pic>
      <p:pic>
        <p:nvPicPr>
          <p:cNvPr id="6" name="Afbeelding 5">
            <a:extLst>
              <a:ext uri="{FF2B5EF4-FFF2-40B4-BE49-F238E27FC236}">
                <a16:creationId xmlns:a16="http://schemas.microsoft.com/office/drawing/2014/main" id="{3ED0CB85-A0B4-1045-3914-276C2376D964}"/>
              </a:ext>
            </a:extLst>
          </p:cNvPr>
          <p:cNvPicPr>
            <a:picLocks noChangeAspect="1"/>
          </p:cNvPicPr>
          <p:nvPr/>
        </p:nvPicPr>
        <p:blipFill>
          <a:blip r:embed="rId3"/>
          <a:srcRect l="7900" t="19884" r="8068" b="4176"/>
          <a:stretch/>
        </p:blipFill>
        <p:spPr>
          <a:xfrm>
            <a:off x="3744687" y="1235967"/>
            <a:ext cx="3712028" cy="2333333"/>
          </a:xfrm>
          <a:prstGeom prst="rect">
            <a:avLst/>
          </a:prstGeom>
        </p:spPr>
      </p:pic>
      <p:pic>
        <p:nvPicPr>
          <p:cNvPr id="7" name="Afbeelding 6">
            <a:extLst>
              <a:ext uri="{FF2B5EF4-FFF2-40B4-BE49-F238E27FC236}">
                <a16:creationId xmlns:a16="http://schemas.microsoft.com/office/drawing/2014/main" id="{63D8142E-1961-4598-6941-06FBBFB3D9B2}"/>
              </a:ext>
            </a:extLst>
          </p:cNvPr>
          <p:cNvPicPr>
            <a:picLocks noChangeAspect="1"/>
          </p:cNvPicPr>
          <p:nvPr/>
        </p:nvPicPr>
        <p:blipFill>
          <a:blip r:embed="rId4"/>
          <a:stretch>
            <a:fillRect/>
          </a:stretch>
        </p:blipFill>
        <p:spPr>
          <a:xfrm>
            <a:off x="3893004" y="3884366"/>
            <a:ext cx="3563711" cy="2675459"/>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501B3B1-C3BA-9CC8-A4CF-D9D4301E7562}"/>
            </a:ext>
          </a:extLst>
        </p:cNvPr>
        <p:cNvGrpSpPr/>
        <p:nvPr/>
      </p:nvGrpSpPr>
      <p:grpSpPr>
        <a:xfrm>
          <a:off x="0" y="0"/>
          <a:ext cx="0" cy="0"/>
          <a:chOff x="0" y="0"/>
          <a:chExt cx="0" cy="0"/>
        </a:xfrm>
      </p:grpSpPr>
      <p:sp useBgFill="1">
        <p:nvSpPr>
          <p:cNvPr id="2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a:extLst>
              <a:ext uri="{FF2B5EF4-FFF2-40B4-BE49-F238E27FC236}">
                <a16:creationId xmlns:a16="http://schemas.microsoft.com/office/drawing/2014/main" id="{876BDF4D-4826-490A-8307-7247A295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E0FF4CF-25CB-4537-9BBF-28B36C76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5328" y="1352190"/>
            <a:ext cx="7823624" cy="5505810"/>
          </a:xfrm>
          <a:custGeom>
            <a:avLst/>
            <a:gdLst>
              <a:gd name="connsiteX0" fmla="*/ 7676365 w 7823624"/>
              <a:gd name="connsiteY0" fmla="*/ 583688 h 5505810"/>
              <a:gd name="connsiteX1" fmla="*/ 7807957 w 7823624"/>
              <a:gd name="connsiteY1" fmla="*/ 609260 h 5505810"/>
              <a:gd name="connsiteX2" fmla="*/ 7823624 w 7823624"/>
              <a:gd name="connsiteY2" fmla="*/ 618028 h 5505810"/>
              <a:gd name="connsiteX3" fmla="*/ 7823624 w 7823624"/>
              <a:gd name="connsiteY3" fmla="*/ 1356037 h 5505810"/>
              <a:gd name="connsiteX4" fmla="*/ 7783921 w 7823624"/>
              <a:gd name="connsiteY4" fmla="*/ 1367061 h 5505810"/>
              <a:gd name="connsiteX5" fmla="*/ 7685829 w 7823624"/>
              <a:gd name="connsiteY5" fmla="*/ 1364631 h 5505810"/>
              <a:gd name="connsiteX6" fmla="*/ 7556041 w 7823624"/>
              <a:gd name="connsiteY6" fmla="*/ 1308528 h 5505810"/>
              <a:gd name="connsiteX7" fmla="*/ 7412440 w 7823624"/>
              <a:gd name="connsiteY7" fmla="*/ 765688 h 5505810"/>
              <a:gd name="connsiteX8" fmla="*/ 7676365 w 7823624"/>
              <a:gd name="connsiteY8" fmla="*/ 583688 h 5505810"/>
              <a:gd name="connsiteX9" fmla="*/ 7062857 w 7823624"/>
              <a:gd name="connsiteY9" fmla="*/ 396783 h 5505810"/>
              <a:gd name="connsiteX10" fmla="*/ 7127059 w 7823624"/>
              <a:gd name="connsiteY10" fmla="*/ 424535 h 5505810"/>
              <a:gd name="connsiteX11" fmla="*/ 7198094 w 7823624"/>
              <a:gd name="connsiteY11" fmla="*/ 693059 h 5505810"/>
              <a:gd name="connsiteX12" fmla="*/ 7099157 w 7823624"/>
              <a:gd name="connsiteY12" fmla="*/ 778505 h 5505810"/>
              <a:gd name="connsiteX13" fmla="*/ 7034998 w 7823624"/>
              <a:gd name="connsiteY13" fmla="*/ 780480 h 5505810"/>
              <a:gd name="connsiteX14" fmla="*/ 6970795 w 7823624"/>
              <a:gd name="connsiteY14" fmla="*/ 752727 h 5505810"/>
              <a:gd name="connsiteX15" fmla="*/ 6899760 w 7823624"/>
              <a:gd name="connsiteY15" fmla="*/ 484203 h 5505810"/>
              <a:gd name="connsiteX16" fmla="*/ 7062857 w 7823624"/>
              <a:gd name="connsiteY16" fmla="*/ 396783 h 5505810"/>
              <a:gd name="connsiteX17" fmla="*/ 1780739 w 7823624"/>
              <a:gd name="connsiteY17" fmla="*/ 1190 h 5505810"/>
              <a:gd name="connsiteX18" fmla="*/ 2850847 w 7823624"/>
              <a:gd name="connsiteY18" fmla="*/ 384530 h 5505810"/>
              <a:gd name="connsiteX19" fmla="*/ 3809413 w 7823624"/>
              <a:gd name="connsiteY19" fmla="*/ 1153764 h 5505810"/>
              <a:gd name="connsiteX20" fmla="*/ 5160376 w 7823624"/>
              <a:gd name="connsiteY20" fmla="*/ 1003825 h 5505810"/>
              <a:gd name="connsiteX21" fmla="*/ 5677238 w 7823624"/>
              <a:gd name="connsiteY21" fmla="*/ 480424 h 5505810"/>
              <a:gd name="connsiteX22" fmla="*/ 7082965 w 7823624"/>
              <a:gd name="connsiteY22" fmla="*/ 1065272 h 5505810"/>
              <a:gd name="connsiteX23" fmla="*/ 7687818 w 7823624"/>
              <a:gd name="connsiteY23" fmla="*/ 1625585 h 5505810"/>
              <a:gd name="connsiteX24" fmla="*/ 7823624 w 7823624"/>
              <a:gd name="connsiteY24" fmla="*/ 1633445 h 5505810"/>
              <a:gd name="connsiteX25" fmla="*/ 7823624 w 7823624"/>
              <a:gd name="connsiteY25" fmla="*/ 5505810 h 5505810"/>
              <a:gd name="connsiteX26" fmla="*/ 1419133 w 7823624"/>
              <a:gd name="connsiteY26" fmla="*/ 5505810 h 5505810"/>
              <a:gd name="connsiteX27" fmla="*/ 1422753 w 7823624"/>
              <a:gd name="connsiteY27" fmla="*/ 5488656 h 5505810"/>
              <a:gd name="connsiteX28" fmla="*/ 1543078 w 7823624"/>
              <a:gd name="connsiteY28" fmla="*/ 4961644 h 5505810"/>
              <a:gd name="connsiteX29" fmla="*/ 1334564 w 7823624"/>
              <a:gd name="connsiteY29" fmla="*/ 4133160 h 5505810"/>
              <a:gd name="connsiteX30" fmla="*/ 670875 w 7823624"/>
              <a:gd name="connsiteY30" fmla="*/ 3489628 h 5505810"/>
              <a:gd name="connsiteX31" fmla="*/ 499515 w 7823624"/>
              <a:gd name="connsiteY31" fmla="*/ 578153 h 5505810"/>
              <a:gd name="connsiteX32" fmla="*/ 1780739 w 7823624"/>
              <a:gd name="connsiteY32" fmla="*/ 1190 h 5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3624" h="550581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A35FAB1-55E3-36FA-9D8E-BE1332311609}"/>
              </a:ext>
            </a:extLst>
          </p:cNvPr>
          <p:cNvSpPr>
            <a:spLocks noGrp="1"/>
          </p:cNvSpPr>
          <p:nvPr>
            <p:ph type="title"/>
          </p:nvPr>
        </p:nvSpPr>
        <p:spPr>
          <a:xfrm>
            <a:off x="626448" y="-123312"/>
            <a:ext cx="10972800" cy="1570804"/>
          </a:xfrm>
        </p:spPr>
        <p:txBody>
          <a:bodyPr>
            <a:normAutofit/>
          </a:bodyPr>
          <a:lstStyle/>
          <a:p>
            <a:r>
              <a:rPr lang="nl-NL" dirty="0"/>
              <a:t>Doen – les 1</a:t>
            </a:r>
          </a:p>
        </p:txBody>
      </p:sp>
      <p:sp>
        <p:nvSpPr>
          <p:cNvPr id="3" name="Tijdelijke aanduiding voor inhoud 2">
            <a:extLst>
              <a:ext uri="{FF2B5EF4-FFF2-40B4-BE49-F238E27FC236}">
                <a16:creationId xmlns:a16="http://schemas.microsoft.com/office/drawing/2014/main" id="{CCB8F3B4-D169-655D-4EEC-A5A5202184B6}"/>
              </a:ext>
            </a:extLst>
          </p:cNvPr>
          <p:cNvSpPr>
            <a:spLocks noGrp="1"/>
          </p:cNvSpPr>
          <p:nvPr>
            <p:ph idx="1"/>
          </p:nvPr>
        </p:nvSpPr>
        <p:spPr>
          <a:xfrm>
            <a:off x="609599" y="1569002"/>
            <a:ext cx="5616935" cy="3719995"/>
          </a:xfrm>
        </p:spPr>
        <p:txBody>
          <a:bodyPr vert="horz" lIns="91440" tIns="45720" rIns="91440" bIns="45720" rtlCol="0">
            <a:normAutofit/>
          </a:bodyPr>
          <a:lstStyle/>
          <a:p>
            <a:pPr>
              <a:lnSpc>
                <a:spcPct val="100000"/>
              </a:lnSpc>
            </a:pPr>
            <a:r>
              <a:rPr lang="nl-NL" dirty="0"/>
              <a:t>1. Je gaat op de computer/laptop/</a:t>
            </a:r>
            <a:r>
              <a:rPr lang="nl-NL" dirty="0" err="1"/>
              <a:t>I-pad</a:t>
            </a:r>
            <a:r>
              <a:rPr lang="nl-NL" dirty="0"/>
              <a:t>/tablet naar:</a:t>
            </a:r>
            <a:endParaRPr lang="en-US" dirty="0"/>
          </a:p>
          <a:p>
            <a:pPr>
              <a:lnSpc>
                <a:spcPct val="100000"/>
              </a:lnSpc>
            </a:pPr>
            <a:r>
              <a:rPr lang="nl-NL" dirty="0">
                <a:hlinkClick r:id="rId3"/>
              </a:rPr>
              <a:t>https://www.kiesmbo.nl/interessetest</a:t>
            </a:r>
            <a:endParaRPr lang="nl-NL" dirty="0"/>
          </a:p>
          <a:p>
            <a:pPr>
              <a:lnSpc>
                <a:spcPct val="100000"/>
              </a:lnSpc>
            </a:pPr>
            <a:r>
              <a:rPr lang="nl-NL" dirty="0"/>
              <a:t>En vult de interessetest in. </a:t>
            </a:r>
          </a:p>
          <a:p>
            <a:pPr>
              <a:lnSpc>
                <a:spcPct val="100000"/>
              </a:lnSpc>
            </a:pPr>
            <a:r>
              <a:rPr lang="nl-NL" dirty="0"/>
              <a:t>2. Je pakt je werkblad bij deze les en geeft antwoord op de vragen bij opdracht 1 en 2.</a:t>
            </a:r>
          </a:p>
          <a:p>
            <a:pPr>
              <a:lnSpc>
                <a:spcPct val="100000"/>
              </a:lnSpc>
            </a:pPr>
            <a:r>
              <a:rPr lang="nl-NL" dirty="0">
                <a:ea typeface="+mn-lt"/>
                <a:cs typeface="+mn-lt"/>
              </a:rPr>
              <a:t>Voorbeeld: </a:t>
            </a:r>
            <a:r>
              <a:rPr lang="nl-NL" dirty="0">
                <a:ea typeface="+mn-lt"/>
                <a:cs typeface="+mn-lt"/>
                <a:hlinkClick r:id="rId4"/>
              </a:rPr>
              <a:t>https://www.kiesmbo.nl/opleidingen/bouwen-wonen-en-interieur/bouw/timmerman</a:t>
            </a:r>
            <a:endParaRPr lang="nl-NL" dirty="0">
              <a:ea typeface="+mn-lt"/>
              <a:cs typeface="+mn-lt"/>
            </a:endParaRPr>
          </a:p>
          <a:p>
            <a:pPr>
              <a:lnSpc>
                <a:spcPct val="100000"/>
              </a:lnSpc>
            </a:pPr>
            <a:endParaRPr lang="nl-NL" sz="1600" dirty="0"/>
          </a:p>
        </p:txBody>
      </p:sp>
      <p:pic>
        <p:nvPicPr>
          <p:cNvPr id="7" name="Afbeelding 6">
            <a:extLst>
              <a:ext uri="{FF2B5EF4-FFF2-40B4-BE49-F238E27FC236}">
                <a16:creationId xmlns:a16="http://schemas.microsoft.com/office/drawing/2014/main" id="{1B98BF8B-A9D0-5E55-C78D-953FB5E13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584" y="3181683"/>
            <a:ext cx="5352816" cy="2355238"/>
          </a:xfrm>
          <a:prstGeom prst="rect">
            <a:avLst/>
          </a:prstGeom>
        </p:spPr>
      </p:pic>
      <p:pic>
        <p:nvPicPr>
          <p:cNvPr id="4" name="Afbeelding 3">
            <a:extLst>
              <a:ext uri="{FF2B5EF4-FFF2-40B4-BE49-F238E27FC236}">
                <a16:creationId xmlns:a16="http://schemas.microsoft.com/office/drawing/2014/main" id="{0A528A7B-320C-D184-DB81-11C5B31FD9CC}"/>
              </a:ext>
            </a:extLst>
          </p:cNvPr>
          <p:cNvPicPr>
            <a:picLocks noChangeAspect="1"/>
          </p:cNvPicPr>
          <p:nvPr/>
        </p:nvPicPr>
        <p:blipFill>
          <a:blip r:embed="rId6"/>
          <a:stretch>
            <a:fillRect/>
          </a:stretch>
        </p:blipFill>
        <p:spPr>
          <a:xfrm>
            <a:off x="0" y="5775708"/>
            <a:ext cx="1473427" cy="1049016"/>
          </a:xfrm>
          <a:prstGeom prst="rect">
            <a:avLst/>
          </a:prstGeom>
        </p:spPr>
      </p:pic>
      <p:pic>
        <p:nvPicPr>
          <p:cNvPr id="8" name="Afbeelding 7">
            <a:extLst>
              <a:ext uri="{FF2B5EF4-FFF2-40B4-BE49-F238E27FC236}">
                <a16:creationId xmlns:a16="http://schemas.microsoft.com/office/drawing/2014/main" id="{401AFA5E-361B-B3FD-EDC2-0906A298EBE9}"/>
              </a:ext>
            </a:extLst>
          </p:cNvPr>
          <p:cNvPicPr>
            <a:picLocks noChangeAspect="1"/>
          </p:cNvPicPr>
          <p:nvPr/>
        </p:nvPicPr>
        <p:blipFill>
          <a:blip r:embed="rId7"/>
          <a:stretch>
            <a:fillRect/>
          </a:stretch>
        </p:blipFill>
        <p:spPr>
          <a:xfrm>
            <a:off x="7908834" y="195090"/>
            <a:ext cx="1665514" cy="1665514"/>
          </a:xfrm>
          <a:prstGeom prst="rect">
            <a:avLst/>
          </a:prstGeom>
        </p:spPr>
      </p:pic>
    </p:spTree>
    <p:extLst>
      <p:ext uri="{BB962C8B-B14F-4D97-AF65-F5344CB8AC3E}">
        <p14:creationId xmlns:p14="http://schemas.microsoft.com/office/powerpoint/2010/main" val="7668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796011D-0C96-88FD-7E69-78AA55A8A526}"/>
            </a:ext>
          </a:extLst>
        </p:cNvPr>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76BDF4D-4826-490A-8307-7247A295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id="{2E0FF4CF-25CB-4537-9BBF-28B36C76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5328" y="1352190"/>
            <a:ext cx="7823624" cy="5505810"/>
          </a:xfrm>
          <a:custGeom>
            <a:avLst/>
            <a:gdLst>
              <a:gd name="connsiteX0" fmla="*/ 7676365 w 7823624"/>
              <a:gd name="connsiteY0" fmla="*/ 583688 h 5505810"/>
              <a:gd name="connsiteX1" fmla="*/ 7807957 w 7823624"/>
              <a:gd name="connsiteY1" fmla="*/ 609260 h 5505810"/>
              <a:gd name="connsiteX2" fmla="*/ 7823624 w 7823624"/>
              <a:gd name="connsiteY2" fmla="*/ 618028 h 5505810"/>
              <a:gd name="connsiteX3" fmla="*/ 7823624 w 7823624"/>
              <a:gd name="connsiteY3" fmla="*/ 1356037 h 5505810"/>
              <a:gd name="connsiteX4" fmla="*/ 7783921 w 7823624"/>
              <a:gd name="connsiteY4" fmla="*/ 1367061 h 5505810"/>
              <a:gd name="connsiteX5" fmla="*/ 7685829 w 7823624"/>
              <a:gd name="connsiteY5" fmla="*/ 1364631 h 5505810"/>
              <a:gd name="connsiteX6" fmla="*/ 7556041 w 7823624"/>
              <a:gd name="connsiteY6" fmla="*/ 1308528 h 5505810"/>
              <a:gd name="connsiteX7" fmla="*/ 7412440 w 7823624"/>
              <a:gd name="connsiteY7" fmla="*/ 765688 h 5505810"/>
              <a:gd name="connsiteX8" fmla="*/ 7676365 w 7823624"/>
              <a:gd name="connsiteY8" fmla="*/ 583688 h 5505810"/>
              <a:gd name="connsiteX9" fmla="*/ 7062857 w 7823624"/>
              <a:gd name="connsiteY9" fmla="*/ 396783 h 5505810"/>
              <a:gd name="connsiteX10" fmla="*/ 7127059 w 7823624"/>
              <a:gd name="connsiteY10" fmla="*/ 424535 h 5505810"/>
              <a:gd name="connsiteX11" fmla="*/ 7198094 w 7823624"/>
              <a:gd name="connsiteY11" fmla="*/ 693059 h 5505810"/>
              <a:gd name="connsiteX12" fmla="*/ 7099157 w 7823624"/>
              <a:gd name="connsiteY12" fmla="*/ 778505 h 5505810"/>
              <a:gd name="connsiteX13" fmla="*/ 7034998 w 7823624"/>
              <a:gd name="connsiteY13" fmla="*/ 780480 h 5505810"/>
              <a:gd name="connsiteX14" fmla="*/ 6970795 w 7823624"/>
              <a:gd name="connsiteY14" fmla="*/ 752727 h 5505810"/>
              <a:gd name="connsiteX15" fmla="*/ 6899760 w 7823624"/>
              <a:gd name="connsiteY15" fmla="*/ 484203 h 5505810"/>
              <a:gd name="connsiteX16" fmla="*/ 7062857 w 7823624"/>
              <a:gd name="connsiteY16" fmla="*/ 396783 h 5505810"/>
              <a:gd name="connsiteX17" fmla="*/ 1780739 w 7823624"/>
              <a:gd name="connsiteY17" fmla="*/ 1190 h 5505810"/>
              <a:gd name="connsiteX18" fmla="*/ 2850847 w 7823624"/>
              <a:gd name="connsiteY18" fmla="*/ 384530 h 5505810"/>
              <a:gd name="connsiteX19" fmla="*/ 3809413 w 7823624"/>
              <a:gd name="connsiteY19" fmla="*/ 1153764 h 5505810"/>
              <a:gd name="connsiteX20" fmla="*/ 5160376 w 7823624"/>
              <a:gd name="connsiteY20" fmla="*/ 1003825 h 5505810"/>
              <a:gd name="connsiteX21" fmla="*/ 5677238 w 7823624"/>
              <a:gd name="connsiteY21" fmla="*/ 480424 h 5505810"/>
              <a:gd name="connsiteX22" fmla="*/ 7082965 w 7823624"/>
              <a:gd name="connsiteY22" fmla="*/ 1065272 h 5505810"/>
              <a:gd name="connsiteX23" fmla="*/ 7687818 w 7823624"/>
              <a:gd name="connsiteY23" fmla="*/ 1625585 h 5505810"/>
              <a:gd name="connsiteX24" fmla="*/ 7823624 w 7823624"/>
              <a:gd name="connsiteY24" fmla="*/ 1633445 h 5505810"/>
              <a:gd name="connsiteX25" fmla="*/ 7823624 w 7823624"/>
              <a:gd name="connsiteY25" fmla="*/ 5505810 h 5505810"/>
              <a:gd name="connsiteX26" fmla="*/ 1419133 w 7823624"/>
              <a:gd name="connsiteY26" fmla="*/ 5505810 h 5505810"/>
              <a:gd name="connsiteX27" fmla="*/ 1422753 w 7823624"/>
              <a:gd name="connsiteY27" fmla="*/ 5488656 h 5505810"/>
              <a:gd name="connsiteX28" fmla="*/ 1543078 w 7823624"/>
              <a:gd name="connsiteY28" fmla="*/ 4961644 h 5505810"/>
              <a:gd name="connsiteX29" fmla="*/ 1334564 w 7823624"/>
              <a:gd name="connsiteY29" fmla="*/ 4133160 h 5505810"/>
              <a:gd name="connsiteX30" fmla="*/ 670875 w 7823624"/>
              <a:gd name="connsiteY30" fmla="*/ 3489628 h 5505810"/>
              <a:gd name="connsiteX31" fmla="*/ 499515 w 7823624"/>
              <a:gd name="connsiteY31" fmla="*/ 578153 h 5505810"/>
              <a:gd name="connsiteX32" fmla="*/ 1780739 w 7823624"/>
              <a:gd name="connsiteY32" fmla="*/ 1190 h 5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3624" h="550581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D137DD5-A77B-7ACF-9D92-2D2554F96AF4}"/>
              </a:ext>
            </a:extLst>
          </p:cNvPr>
          <p:cNvSpPr>
            <a:spLocks noGrp="1"/>
          </p:cNvSpPr>
          <p:nvPr>
            <p:ph type="title"/>
          </p:nvPr>
        </p:nvSpPr>
        <p:spPr>
          <a:xfrm>
            <a:off x="609600" y="552783"/>
            <a:ext cx="10972800" cy="1570804"/>
          </a:xfrm>
        </p:spPr>
        <p:txBody>
          <a:bodyPr>
            <a:normAutofit/>
          </a:bodyPr>
          <a:lstStyle/>
          <a:p>
            <a:r>
              <a:rPr lang="nl-NL"/>
              <a:t>Huiswerk</a:t>
            </a:r>
          </a:p>
        </p:txBody>
      </p:sp>
      <p:sp>
        <p:nvSpPr>
          <p:cNvPr id="3" name="Tijdelijke aanduiding voor inhoud 2">
            <a:extLst>
              <a:ext uri="{FF2B5EF4-FFF2-40B4-BE49-F238E27FC236}">
                <a16:creationId xmlns:a16="http://schemas.microsoft.com/office/drawing/2014/main" id="{ACC05C3A-FEFB-888E-6A60-CBFF7566246C}"/>
              </a:ext>
            </a:extLst>
          </p:cNvPr>
          <p:cNvSpPr>
            <a:spLocks noGrp="1"/>
          </p:cNvSpPr>
          <p:nvPr>
            <p:ph idx="1"/>
          </p:nvPr>
        </p:nvSpPr>
        <p:spPr>
          <a:xfrm>
            <a:off x="609599" y="2397689"/>
            <a:ext cx="3750023" cy="3445893"/>
          </a:xfrm>
        </p:spPr>
        <p:txBody>
          <a:bodyPr>
            <a:normAutofit/>
          </a:bodyPr>
          <a:lstStyle/>
          <a:p>
            <a:r>
              <a:rPr lang="nl-NL" dirty="0"/>
              <a:t>3. Je neemt je werkblad mee naar huis en maakt samen opdracht 3.</a:t>
            </a:r>
          </a:p>
          <a:p>
            <a:r>
              <a:rPr lang="nl-NL" dirty="0"/>
              <a:t>4. Je neemt je werkblad met uitgewerkte opdrachten mee naar school.</a:t>
            </a:r>
          </a:p>
        </p:txBody>
      </p:sp>
      <p:pic>
        <p:nvPicPr>
          <p:cNvPr id="1026" name="Picture 2" descr="Loopbaangesprek | Expertisepunt LOB">
            <a:extLst>
              <a:ext uri="{FF2B5EF4-FFF2-40B4-BE49-F238E27FC236}">
                <a16:creationId xmlns:a16="http://schemas.microsoft.com/office/drawing/2014/main" id="{D5EC7E33-4585-5C8E-4601-AD3F669740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0153" y="2636356"/>
            <a:ext cx="4151677" cy="344589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5E0D81F-52BF-BADC-0CB2-CF3429054818}"/>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337429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185FA-5AD3-9DDE-9E2A-6C0B166D4D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97AF54-67F0-2551-C7CF-858426003153}"/>
              </a:ext>
            </a:extLst>
          </p:cNvPr>
          <p:cNvSpPr>
            <a:spLocks noGrp="1"/>
          </p:cNvSpPr>
          <p:nvPr>
            <p:ph type="title"/>
          </p:nvPr>
        </p:nvSpPr>
        <p:spPr>
          <a:xfrm>
            <a:off x="736713" y="-225988"/>
            <a:ext cx="10972800" cy="1325563"/>
          </a:xfrm>
        </p:spPr>
        <p:txBody>
          <a:bodyPr/>
          <a:lstStyle/>
          <a:p>
            <a:r>
              <a:rPr lang="nl-NL"/>
              <a:t>Doen – les 2</a:t>
            </a:r>
          </a:p>
        </p:txBody>
      </p:sp>
      <p:sp>
        <p:nvSpPr>
          <p:cNvPr id="3" name="Tijdelijke aanduiding voor inhoud 2">
            <a:extLst>
              <a:ext uri="{FF2B5EF4-FFF2-40B4-BE49-F238E27FC236}">
                <a16:creationId xmlns:a16="http://schemas.microsoft.com/office/drawing/2014/main" id="{CBFB80CF-CC79-B3E4-28DE-7E047C8F4A16}"/>
              </a:ext>
            </a:extLst>
          </p:cNvPr>
          <p:cNvSpPr>
            <a:spLocks noGrp="1"/>
          </p:cNvSpPr>
          <p:nvPr>
            <p:ph idx="1"/>
          </p:nvPr>
        </p:nvSpPr>
        <p:spPr>
          <a:xfrm>
            <a:off x="609600" y="1278889"/>
            <a:ext cx="10972800" cy="4496819"/>
          </a:xfrm>
        </p:spPr>
        <p:txBody>
          <a:bodyPr vert="horz" lIns="91440" tIns="45720" rIns="91440" bIns="45720" rtlCol="0" anchor="t">
            <a:normAutofit lnSpcReduction="10000"/>
          </a:bodyPr>
          <a:lstStyle/>
          <a:p>
            <a:pPr marL="342900" indent="-342900">
              <a:buFont typeface="Arial" panose="020B0604020202020204" pitchFamily="34" charset="0"/>
              <a:buChar char="•"/>
            </a:pPr>
            <a:endParaRPr lang="nl-NL" dirty="0"/>
          </a:p>
          <a:p>
            <a:r>
              <a:rPr lang="nl-NL" dirty="0"/>
              <a:t>1. Je pakt je werkblad en leest nog eens door wat je thuis hebt samen met je ouder(s) of goede bekende hebt opgeschreven.</a:t>
            </a:r>
          </a:p>
          <a:p>
            <a:endParaRPr lang="nl-NL" dirty="0"/>
          </a:p>
          <a:p>
            <a:r>
              <a:rPr lang="nl-NL" dirty="0"/>
              <a:t>2. Je gaat met de klas in gesprek over de opdracht. </a:t>
            </a:r>
          </a:p>
          <a:p>
            <a:r>
              <a:rPr lang="nl-NL" dirty="0"/>
              <a:t>Gebruik de volgende vragen:</a:t>
            </a:r>
          </a:p>
          <a:p>
            <a:pPr marL="342900" indent="-342900">
              <a:buFont typeface="Arial" panose="020B0604020202020204" pitchFamily="34" charset="0"/>
              <a:buChar char="•"/>
            </a:pPr>
            <a:r>
              <a:rPr lang="nl-NL" dirty="0"/>
              <a:t>Wat valt je op? </a:t>
            </a:r>
          </a:p>
          <a:p>
            <a:pPr marL="342900" indent="-342900">
              <a:buFont typeface="Arial" panose="020B0604020202020204" pitchFamily="34" charset="0"/>
              <a:buChar char="•"/>
            </a:pPr>
            <a:r>
              <a:rPr lang="nl-NL" dirty="0"/>
              <a:t>Vonden jullie dezelfde opleidingen leuk?</a:t>
            </a:r>
          </a:p>
          <a:p>
            <a:pPr marL="342900" indent="-342900">
              <a:buFont typeface="Arial" panose="020B0604020202020204" pitchFamily="34" charset="0"/>
              <a:buChar char="•"/>
            </a:pPr>
            <a:r>
              <a:rPr lang="nl-NL" dirty="0"/>
              <a:t>Welke nieuwe dingen hebben jullie geleerd over het startsalaris en kans op werk?</a:t>
            </a:r>
          </a:p>
          <a:p>
            <a:pPr marL="342900" indent="-342900">
              <a:buFont typeface="Arial" panose="020B0604020202020204" pitchFamily="34" charset="0"/>
              <a:buChar char="•"/>
            </a:pPr>
            <a:r>
              <a:rPr lang="nl-NL" dirty="0"/>
              <a:t>Welke opleiding vonden jullie goed bij jou passen? </a:t>
            </a:r>
            <a:br>
              <a:rPr lang="nl-NL" dirty="0"/>
            </a:br>
            <a:endParaRPr lang="nl-NL" dirty="0"/>
          </a:p>
          <a:p>
            <a:endParaRPr lang="nl-NL" dirty="0"/>
          </a:p>
        </p:txBody>
      </p:sp>
      <p:pic>
        <p:nvPicPr>
          <p:cNvPr id="4" name="Afbeelding 3">
            <a:extLst>
              <a:ext uri="{FF2B5EF4-FFF2-40B4-BE49-F238E27FC236}">
                <a16:creationId xmlns:a16="http://schemas.microsoft.com/office/drawing/2014/main" id="{5CD2B189-9C1C-7AA1-5F34-1E6DC5201926}"/>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DE1E272D-32CD-9A0B-5AA0-ABD596DEB7F8}"/>
              </a:ext>
            </a:extLst>
          </p:cNvPr>
          <p:cNvPicPr>
            <a:picLocks noChangeAspect="1"/>
          </p:cNvPicPr>
          <p:nvPr/>
        </p:nvPicPr>
        <p:blipFill>
          <a:blip r:embed="rId4"/>
          <a:stretch>
            <a:fillRect/>
          </a:stretch>
        </p:blipFill>
        <p:spPr>
          <a:xfrm>
            <a:off x="9909224" y="389722"/>
            <a:ext cx="1800289" cy="889167"/>
          </a:xfrm>
          <a:prstGeom prst="rect">
            <a:avLst/>
          </a:prstGeom>
        </p:spPr>
      </p:pic>
    </p:spTree>
    <p:extLst>
      <p:ext uri="{BB962C8B-B14F-4D97-AF65-F5344CB8AC3E}">
        <p14:creationId xmlns:p14="http://schemas.microsoft.com/office/powerpoint/2010/main" val="16135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CC5122-0005-435C-B73A-3B79C292A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42CB193-533F-4B3C-B68E-C35C25CD78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56097" y="0"/>
            <a:ext cx="7635904" cy="6097323"/>
            <a:chOff x="4556097" y="0"/>
            <a:chExt cx="7635904" cy="6097323"/>
          </a:xfrm>
        </p:grpSpPr>
        <p:sp>
          <p:nvSpPr>
            <p:cNvPr id="17" name="Freeform: Shape 16">
              <a:extLst>
                <a:ext uri="{FF2B5EF4-FFF2-40B4-BE49-F238E27FC236}">
                  <a16:creationId xmlns:a16="http://schemas.microsoft.com/office/drawing/2014/main" id="{1F3026C6-3611-48A9-A5B1-853A3263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56097" y="0"/>
              <a:ext cx="5297539" cy="2481743"/>
            </a:xfrm>
            <a:custGeom>
              <a:avLst/>
              <a:gdLst>
                <a:gd name="connsiteX0" fmla="*/ 1859996 w 6271080"/>
                <a:gd name="connsiteY0" fmla="*/ 2027432 h 2937818"/>
                <a:gd name="connsiteX1" fmla="*/ 2089382 w 6271080"/>
                <a:gd name="connsiteY1" fmla="*/ 2256818 h 2937818"/>
                <a:gd name="connsiteX2" fmla="*/ 1859996 w 6271080"/>
                <a:gd name="connsiteY2" fmla="*/ 2486204 h 2937818"/>
                <a:gd name="connsiteX3" fmla="*/ 1630610 w 6271080"/>
                <a:gd name="connsiteY3" fmla="*/ 2256818 h 2937818"/>
                <a:gd name="connsiteX4" fmla="*/ 1859996 w 6271080"/>
                <a:gd name="connsiteY4" fmla="*/ 2027432 h 2937818"/>
                <a:gd name="connsiteX5" fmla="*/ 4619270 w 6271080"/>
                <a:gd name="connsiteY5" fmla="*/ 1931103 h 2937818"/>
                <a:gd name="connsiteX6" fmla="*/ 5091816 w 6271080"/>
                <a:gd name="connsiteY6" fmla="*/ 2403649 h 2937818"/>
                <a:gd name="connsiteX7" fmla="*/ 4619270 w 6271080"/>
                <a:gd name="connsiteY7" fmla="*/ 2876195 h 2937818"/>
                <a:gd name="connsiteX8" fmla="*/ 4146724 w 6271080"/>
                <a:gd name="connsiteY8" fmla="*/ 2403649 h 2937818"/>
                <a:gd name="connsiteX9" fmla="*/ 4619270 w 6271080"/>
                <a:gd name="connsiteY9" fmla="*/ 1931103 h 2937818"/>
                <a:gd name="connsiteX10" fmla="*/ 183009 w 6271080"/>
                <a:gd name="connsiteY10" fmla="*/ 0 h 2937818"/>
                <a:gd name="connsiteX11" fmla="*/ 5838323 w 6271080"/>
                <a:gd name="connsiteY11" fmla="*/ 0 h 2937818"/>
                <a:gd name="connsiteX12" fmla="*/ 5825993 w 6271080"/>
                <a:gd name="connsiteY12" fmla="*/ 61717 h 2937818"/>
                <a:gd name="connsiteX13" fmla="*/ 5891957 w 6271080"/>
                <a:gd name="connsiteY13" fmla="*/ 290466 h 2937818"/>
                <a:gd name="connsiteX14" fmla="*/ 6195181 w 6271080"/>
                <a:gd name="connsiteY14" fmla="*/ 785482 h 2937818"/>
                <a:gd name="connsiteX15" fmla="*/ 5918857 w 6271080"/>
                <a:gd name="connsiteY15" fmla="*/ 1612583 h 2937818"/>
                <a:gd name="connsiteX16" fmla="*/ 4968065 w 6271080"/>
                <a:gd name="connsiteY16" fmla="*/ 1760706 h 2937818"/>
                <a:gd name="connsiteX17" fmla="*/ 4132026 w 6271080"/>
                <a:gd name="connsiteY17" fmla="*/ 1882779 h 2937818"/>
                <a:gd name="connsiteX18" fmla="*/ 3644415 w 6271080"/>
                <a:gd name="connsiteY18" fmla="*/ 2433300 h 2937818"/>
                <a:gd name="connsiteX19" fmla="*/ 3346979 w 6271080"/>
                <a:gd name="connsiteY19" fmla="*/ 2790837 h 2937818"/>
                <a:gd name="connsiteX20" fmla="*/ 2445647 w 6271080"/>
                <a:gd name="connsiteY20" fmla="*/ 2673530 h 2937818"/>
                <a:gd name="connsiteX21" fmla="*/ 2331065 w 6271080"/>
                <a:gd name="connsiteY21" fmla="*/ 2314972 h 2937818"/>
                <a:gd name="connsiteX22" fmla="*/ 1616929 w 6271080"/>
                <a:gd name="connsiteY22" fmla="*/ 1923385 h 2937818"/>
                <a:gd name="connsiteX23" fmla="*/ 44024 w 6271080"/>
                <a:gd name="connsiteY23" fmla="*/ 1052869 h 2937818"/>
                <a:gd name="connsiteX24" fmla="*/ 1035 w 6271080"/>
                <a:gd name="connsiteY24" fmla="*/ 676009 h 2937818"/>
                <a:gd name="connsiteX25" fmla="*/ 165336 w 6271080"/>
                <a:gd name="connsiteY25" fmla="*/ 20709 h 293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71080" h="2937818">
                  <a:moveTo>
                    <a:pt x="1859996" y="2027432"/>
                  </a:moveTo>
                  <a:cubicBezTo>
                    <a:pt x="1986682" y="2027432"/>
                    <a:pt x="2089382" y="2130132"/>
                    <a:pt x="2089382" y="2256818"/>
                  </a:cubicBezTo>
                  <a:cubicBezTo>
                    <a:pt x="2089382" y="2383504"/>
                    <a:pt x="1986682" y="2486204"/>
                    <a:pt x="1859996" y="2486204"/>
                  </a:cubicBezTo>
                  <a:cubicBezTo>
                    <a:pt x="1733310" y="2486204"/>
                    <a:pt x="1630610" y="2383504"/>
                    <a:pt x="1630610" y="2256818"/>
                  </a:cubicBezTo>
                  <a:cubicBezTo>
                    <a:pt x="1630610" y="2130132"/>
                    <a:pt x="1733310" y="2027432"/>
                    <a:pt x="1859996" y="2027432"/>
                  </a:cubicBezTo>
                  <a:close/>
                  <a:moveTo>
                    <a:pt x="4619270" y="1931103"/>
                  </a:moveTo>
                  <a:cubicBezTo>
                    <a:pt x="4880250" y="1931103"/>
                    <a:pt x="5091816" y="2142669"/>
                    <a:pt x="5091816" y="2403649"/>
                  </a:cubicBezTo>
                  <a:cubicBezTo>
                    <a:pt x="5091816" y="2664629"/>
                    <a:pt x="4880250" y="2876195"/>
                    <a:pt x="4619270" y="2876195"/>
                  </a:cubicBezTo>
                  <a:cubicBezTo>
                    <a:pt x="4358290" y="2876195"/>
                    <a:pt x="4146724" y="2664629"/>
                    <a:pt x="4146724" y="2403649"/>
                  </a:cubicBezTo>
                  <a:cubicBezTo>
                    <a:pt x="4146724" y="2142669"/>
                    <a:pt x="4358290" y="1931103"/>
                    <a:pt x="4619270" y="1931103"/>
                  </a:cubicBezTo>
                  <a:close/>
                  <a:moveTo>
                    <a:pt x="183009" y="0"/>
                  </a:moveTo>
                  <a:lnTo>
                    <a:pt x="5838323" y="0"/>
                  </a:lnTo>
                  <a:lnTo>
                    <a:pt x="5825993" y="61717"/>
                  </a:lnTo>
                  <a:cubicBezTo>
                    <a:pt x="5823493" y="137832"/>
                    <a:pt x="5845818" y="215384"/>
                    <a:pt x="5891957" y="290466"/>
                  </a:cubicBezTo>
                  <a:cubicBezTo>
                    <a:pt x="5993514" y="455273"/>
                    <a:pt x="6111841" y="611993"/>
                    <a:pt x="6195181" y="785482"/>
                  </a:cubicBezTo>
                  <a:cubicBezTo>
                    <a:pt x="6344495" y="1094922"/>
                    <a:pt x="6284139" y="1399594"/>
                    <a:pt x="5918857" y="1612583"/>
                  </a:cubicBezTo>
                  <a:cubicBezTo>
                    <a:pt x="5618952" y="1787266"/>
                    <a:pt x="5300234" y="1794076"/>
                    <a:pt x="4968065" y="1760706"/>
                  </a:cubicBezTo>
                  <a:cubicBezTo>
                    <a:pt x="4680845" y="1731933"/>
                    <a:pt x="4371576" y="1709629"/>
                    <a:pt x="4132026" y="1882779"/>
                  </a:cubicBezTo>
                  <a:cubicBezTo>
                    <a:pt x="3938191" y="2023070"/>
                    <a:pt x="3803519" y="2245593"/>
                    <a:pt x="3644415" y="2433300"/>
                  </a:cubicBezTo>
                  <a:cubicBezTo>
                    <a:pt x="3544050" y="2551627"/>
                    <a:pt x="3455687" y="2681362"/>
                    <a:pt x="3346979" y="2790837"/>
                  </a:cubicBezTo>
                  <a:cubicBezTo>
                    <a:pt x="3069036" y="3071843"/>
                    <a:pt x="2594705" y="2903375"/>
                    <a:pt x="2445647" y="2673530"/>
                  </a:cubicBezTo>
                  <a:cubicBezTo>
                    <a:pt x="2379587" y="2571377"/>
                    <a:pt x="2352006" y="2438152"/>
                    <a:pt x="2331065" y="2314972"/>
                  </a:cubicBezTo>
                  <a:cubicBezTo>
                    <a:pt x="2269432" y="1954202"/>
                    <a:pt x="1891636" y="1843876"/>
                    <a:pt x="1616929" y="1923385"/>
                  </a:cubicBezTo>
                  <a:cubicBezTo>
                    <a:pt x="817750" y="2155273"/>
                    <a:pt x="255821" y="1747852"/>
                    <a:pt x="44024" y="1052869"/>
                  </a:cubicBezTo>
                  <a:cubicBezTo>
                    <a:pt x="7675" y="934286"/>
                    <a:pt x="14314" y="802168"/>
                    <a:pt x="1035" y="676009"/>
                  </a:cubicBezTo>
                  <a:cubicBezTo>
                    <a:pt x="-6414" y="436758"/>
                    <a:pt x="24135" y="210606"/>
                    <a:pt x="165336" y="207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18" name="Freeform: Shape 17">
              <a:extLst>
                <a:ext uri="{FF2B5EF4-FFF2-40B4-BE49-F238E27FC236}">
                  <a16:creationId xmlns:a16="http://schemas.microsoft.com/office/drawing/2014/main" id="{278C5F28-A33B-4B04-B5E5-72B649A6C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89794" y="1365923"/>
              <a:ext cx="3502207" cy="4731400"/>
            </a:xfrm>
            <a:custGeom>
              <a:avLst/>
              <a:gdLst>
                <a:gd name="connsiteX0" fmla="*/ 1745952 w 3502207"/>
                <a:gd name="connsiteY0" fmla="*/ 4378130 h 4731400"/>
                <a:gd name="connsiteX1" fmla="*/ 1790711 w 3502207"/>
                <a:gd name="connsiteY1" fmla="*/ 4382460 h 4731400"/>
                <a:gd name="connsiteX2" fmla="*/ 1832488 w 3502207"/>
                <a:gd name="connsiteY2" fmla="*/ 4399104 h 4731400"/>
                <a:gd name="connsiteX3" fmla="*/ 1913202 w 3502207"/>
                <a:gd name="connsiteY3" fmla="*/ 4578242 h 4731400"/>
                <a:gd name="connsiteX4" fmla="*/ 1680408 w 3502207"/>
                <a:gd name="connsiteY4" fmla="*/ 4699657 h 4731400"/>
                <a:gd name="connsiteX5" fmla="*/ 1592324 w 3502207"/>
                <a:gd name="connsiteY5" fmla="*/ 4510567 h 4731400"/>
                <a:gd name="connsiteX6" fmla="*/ 1745952 w 3502207"/>
                <a:gd name="connsiteY6" fmla="*/ 4378130 h 4731400"/>
                <a:gd name="connsiteX7" fmla="*/ 714718 w 3502207"/>
                <a:gd name="connsiteY7" fmla="*/ 330986 h 4731400"/>
                <a:gd name="connsiteX8" fmla="*/ 780511 w 3502207"/>
                <a:gd name="connsiteY8" fmla="*/ 335043 h 4731400"/>
                <a:gd name="connsiteX9" fmla="*/ 889260 w 3502207"/>
                <a:gd name="connsiteY9" fmla="*/ 371436 h 4731400"/>
                <a:gd name="connsiteX10" fmla="*/ 1072232 w 3502207"/>
                <a:gd name="connsiteY10" fmla="*/ 780443 h 4731400"/>
                <a:gd name="connsiteX11" fmla="*/ 555323 w 3502207"/>
                <a:gd name="connsiteY11" fmla="*/ 1025698 h 4731400"/>
                <a:gd name="connsiteX12" fmla="*/ 378311 w 3502207"/>
                <a:gd name="connsiteY12" fmla="*/ 608598 h 4731400"/>
                <a:gd name="connsiteX13" fmla="*/ 714718 w 3502207"/>
                <a:gd name="connsiteY13" fmla="*/ 330986 h 4731400"/>
                <a:gd name="connsiteX14" fmla="*/ 2221548 w 3502207"/>
                <a:gd name="connsiteY14" fmla="*/ 240864 h 4731400"/>
                <a:gd name="connsiteX15" fmla="*/ 2268842 w 3502207"/>
                <a:gd name="connsiteY15" fmla="*/ 256497 h 4731400"/>
                <a:gd name="connsiteX16" fmla="*/ 2348504 w 3502207"/>
                <a:gd name="connsiteY16" fmla="*/ 434600 h 4731400"/>
                <a:gd name="connsiteX17" fmla="*/ 2123578 w 3502207"/>
                <a:gd name="connsiteY17" fmla="*/ 541354 h 4731400"/>
                <a:gd name="connsiteX18" fmla="*/ 2046558 w 3502207"/>
                <a:gd name="connsiteY18" fmla="*/ 359831 h 4731400"/>
                <a:gd name="connsiteX19" fmla="*/ 2221548 w 3502207"/>
                <a:gd name="connsiteY19" fmla="*/ 240864 h 4731400"/>
                <a:gd name="connsiteX20" fmla="*/ 3064495 w 3502207"/>
                <a:gd name="connsiteY20" fmla="*/ 76529 h 4731400"/>
                <a:gd name="connsiteX21" fmla="*/ 3123699 w 3502207"/>
                <a:gd name="connsiteY21" fmla="*/ 80160 h 4731400"/>
                <a:gd name="connsiteX22" fmla="*/ 3221547 w 3502207"/>
                <a:gd name="connsiteY22" fmla="*/ 112900 h 4731400"/>
                <a:gd name="connsiteX23" fmla="*/ 3386238 w 3502207"/>
                <a:gd name="connsiteY23" fmla="*/ 481003 h 4731400"/>
                <a:gd name="connsiteX24" fmla="*/ 2921080 w 3502207"/>
                <a:gd name="connsiteY24" fmla="*/ 701574 h 4731400"/>
                <a:gd name="connsiteX25" fmla="*/ 2761773 w 3502207"/>
                <a:gd name="connsiteY25" fmla="*/ 326200 h 4731400"/>
                <a:gd name="connsiteX26" fmla="*/ 3064495 w 3502207"/>
                <a:gd name="connsiteY26" fmla="*/ 76529 h 4731400"/>
                <a:gd name="connsiteX27" fmla="*/ 1553822 w 3502207"/>
                <a:gd name="connsiteY27" fmla="*/ 1452 h 4731400"/>
                <a:gd name="connsiteX28" fmla="*/ 1840649 w 3502207"/>
                <a:gd name="connsiteY28" fmla="*/ 173605 h 4731400"/>
                <a:gd name="connsiteX29" fmla="*/ 1956740 w 3502207"/>
                <a:gd name="connsiteY29" fmla="*/ 784158 h 4731400"/>
                <a:gd name="connsiteX30" fmla="*/ 2020867 w 3502207"/>
                <a:gd name="connsiteY30" fmla="*/ 891195 h 4731400"/>
                <a:gd name="connsiteX31" fmla="*/ 2217633 w 3502207"/>
                <a:gd name="connsiteY31" fmla="*/ 889332 h 4731400"/>
                <a:gd name="connsiteX32" fmla="*/ 2496474 w 3502207"/>
                <a:gd name="connsiteY32" fmla="*/ 626887 h 4731400"/>
                <a:gd name="connsiteX33" fmla="*/ 3106654 w 3502207"/>
                <a:gd name="connsiteY33" fmla="*/ 975112 h 4731400"/>
                <a:gd name="connsiteX34" fmla="*/ 3347267 w 3502207"/>
                <a:gd name="connsiteY34" fmla="*/ 785314 h 4731400"/>
                <a:gd name="connsiteX35" fmla="*/ 3401836 w 3502207"/>
                <a:gd name="connsiteY35" fmla="*/ 697301 h 4731400"/>
                <a:gd name="connsiteX36" fmla="*/ 3462660 w 3502207"/>
                <a:gd name="connsiteY36" fmla="*/ 551025 h 4731400"/>
                <a:gd name="connsiteX37" fmla="*/ 3502207 w 3502207"/>
                <a:gd name="connsiteY37" fmla="*/ 481262 h 4731400"/>
                <a:gd name="connsiteX38" fmla="*/ 3502207 w 3502207"/>
                <a:gd name="connsiteY38" fmla="*/ 4661441 h 4731400"/>
                <a:gd name="connsiteX39" fmla="*/ 3391193 w 3502207"/>
                <a:gd name="connsiteY39" fmla="*/ 4595036 h 4731400"/>
                <a:gd name="connsiteX40" fmla="*/ 3012275 w 3502207"/>
                <a:gd name="connsiteY40" fmla="*/ 4500717 h 4731400"/>
                <a:gd name="connsiteX41" fmla="*/ 2241380 w 3502207"/>
                <a:gd name="connsiteY41" fmla="*/ 4576113 h 4731400"/>
                <a:gd name="connsiteX42" fmla="*/ 2111686 w 3502207"/>
                <a:gd name="connsiteY42" fmla="*/ 4418634 h 4731400"/>
                <a:gd name="connsiteX43" fmla="*/ 1817350 w 3502207"/>
                <a:gd name="connsiteY43" fmla="*/ 4264198 h 4731400"/>
                <a:gd name="connsiteX44" fmla="*/ 1161868 w 3502207"/>
                <a:gd name="connsiteY44" fmla="*/ 4712248 h 4731400"/>
                <a:gd name="connsiteX45" fmla="*/ 592579 w 3502207"/>
                <a:gd name="connsiteY45" fmla="*/ 4554354 h 4731400"/>
                <a:gd name="connsiteX46" fmla="*/ 529397 w 3502207"/>
                <a:gd name="connsiteY46" fmla="*/ 3641849 h 4731400"/>
                <a:gd name="connsiteX47" fmla="*/ 133184 w 3502207"/>
                <a:gd name="connsiteY47" fmla="*/ 3305095 h 4731400"/>
                <a:gd name="connsiteX48" fmla="*/ 23643 w 3502207"/>
                <a:gd name="connsiteY48" fmla="*/ 2803392 h 4731400"/>
                <a:gd name="connsiteX49" fmla="*/ 367249 w 3502207"/>
                <a:gd name="connsiteY49" fmla="*/ 2269270 h 4731400"/>
                <a:gd name="connsiteX50" fmla="*/ 107105 w 3502207"/>
                <a:gd name="connsiteY50" fmla="*/ 1697621 h 4731400"/>
                <a:gd name="connsiteX51" fmla="*/ 384947 w 3502207"/>
                <a:gd name="connsiteY51" fmla="*/ 1247501 h 4731400"/>
                <a:gd name="connsiteX52" fmla="*/ 1205167 w 3502207"/>
                <a:gd name="connsiteY52" fmla="*/ 1272142 h 4731400"/>
                <a:gd name="connsiteX53" fmla="*/ 1374801 w 3502207"/>
                <a:gd name="connsiteY53" fmla="*/ 828745 h 4731400"/>
                <a:gd name="connsiteX54" fmla="*/ 1172199 w 3502207"/>
                <a:gd name="connsiteY54" fmla="*/ 307625 h 4731400"/>
                <a:gd name="connsiteX55" fmla="*/ 1487835 w 3502207"/>
                <a:gd name="connsiteY55" fmla="*/ 2218 h 4731400"/>
                <a:gd name="connsiteX56" fmla="*/ 1553822 w 3502207"/>
                <a:gd name="connsiteY56" fmla="*/ 1452 h 47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502207" h="4731400">
                  <a:moveTo>
                    <a:pt x="1745952" y="4378130"/>
                  </a:moveTo>
                  <a:cubicBezTo>
                    <a:pt x="1761077" y="4377447"/>
                    <a:pt x="1776142" y="4378927"/>
                    <a:pt x="1790711" y="4382460"/>
                  </a:cubicBezTo>
                  <a:cubicBezTo>
                    <a:pt x="1805279" y="4385993"/>
                    <a:pt x="1819350" y="4391578"/>
                    <a:pt x="1832488" y="4399104"/>
                  </a:cubicBezTo>
                  <a:cubicBezTo>
                    <a:pt x="1893738" y="4433686"/>
                    <a:pt x="1927043" y="4507264"/>
                    <a:pt x="1913202" y="4578242"/>
                  </a:cubicBezTo>
                  <a:cubicBezTo>
                    <a:pt x="1891606" y="4688997"/>
                    <a:pt x="1776758" y="4747081"/>
                    <a:pt x="1680408" y="4699657"/>
                  </a:cubicBezTo>
                  <a:cubicBezTo>
                    <a:pt x="1612284" y="4666268"/>
                    <a:pt x="1575156" y="4586325"/>
                    <a:pt x="1592324" y="4510567"/>
                  </a:cubicBezTo>
                  <a:cubicBezTo>
                    <a:pt x="1610036" y="4432057"/>
                    <a:pt x="1675160" y="4381391"/>
                    <a:pt x="1745952" y="4378130"/>
                  </a:cubicBezTo>
                  <a:close/>
                  <a:moveTo>
                    <a:pt x="714718" y="330986"/>
                  </a:moveTo>
                  <a:cubicBezTo>
                    <a:pt x="736504" y="330237"/>
                    <a:pt x="758520" y="331550"/>
                    <a:pt x="780511" y="335043"/>
                  </a:cubicBezTo>
                  <a:cubicBezTo>
                    <a:pt x="818499" y="341193"/>
                    <a:pt x="855235" y="353482"/>
                    <a:pt x="889260" y="371436"/>
                  </a:cubicBezTo>
                  <a:cubicBezTo>
                    <a:pt x="1032849" y="446791"/>
                    <a:pt x="1109481" y="618280"/>
                    <a:pt x="1072232" y="780443"/>
                  </a:cubicBezTo>
                  <a:cubicBezTo>
                    <a:pt x="1017956" y="1018051"/>
                    <a:pt x="763860" y="1138251"/>
                    <a:pt x="555323" y="1025698"/>
                  </a:cubicBezTo>
                  <a:cubicBezTo>
                    <a:pt x="410572" y="947648"/>
                    <a:pt x="336315" y="772108"/>
                    <a:pt x="378311" y="608598"/>
                  </a:cubicBezTo>
                  <a:cubicBezTo>
                    <a:pt x="420976" y="442462"/>
                    <a:pt x="562215" y="336226"/>
                    <a:pt x="714718" y="330986"/>
                  </a:cubicBezTo>
                  <a:close/>
                  <a:moveTo>
                    <a:pt x="2221548" y="240864"/>
                  </a:moveTo>
                  <a:cubicBezTo>
                    <a:pt x="2238056" y="243476"/>
                    <a:pt x="2254023" y="248780"/>
                    <a:pt x="2268842" y="256497"/>
                  </a:cubicBezTo>
                  <a:cubicBezTo>
                    <a:pt x="2331531" y="289298"/>
                    <a:pt x="2364745" y="363803"/>
                    <a:pt x="2348504" y="434600"/>
                  </a:cubicBezTo>
                  <a:cubicBezTo>
                    <a:pt x="2324775" y="538003"/>
                    <a:pt x="2214284" y="590310"/>
                    <a:pt x="2123578" y="541354"/>
                  </a:cubicBezTo>
                  <a:cubicBezTo>
                    <a:pt x="2060566" y="507368"/>
                    <a:pt x="2028246" y="431029"/>
                    <a:pt x="2046558" y="359831"/>
                  </a:cubicBezTo>
                  <a:cubicBezTo>
                    <a:pt x="2067750" y="277216"/>
                    <a:pt x="2145025" y="228675"/>
                    <a:pt x="2221548" y="240864"/>
                  </a:cubicBezTo>
                  <a:close/>
                  <a:moveTo>
                    <a:pt x="3064495" y="76529"/>
                  </a:moveTo>
                  <a:cubicBezTo>
                    <a:pt x="3084099" y="75852"/>
                    <a:pt x="3103911" y="77027"/>
                    <a:pt x="3123699" y="80160"/>
                  </a:cubicBezTo>
                  <a:cubicBezTo>
                    <a:pt x="3157873" y="85715"/>
                    <a:pt x="3190923" y="96763"/>
                    <a:pt x="3221547" y="112900"/>
                  </a:cubicBezTo>
                  <a:cubicBezTo>
                    <a:pt x="3350790" y="180529"/>
                    <a:pt x="3419772" y="334843"/>
                    <a:pt x="3386238" y="481003"/>
                  </a:cubicBezTo>
                  <a:cubicBezTo>
                    <a:pt x="3337192" y="694462"/>
                    <a:pt x="3108797" y="802413"/>
                    <a:pt x="2921080" y="701574"/>
                  </a:cubicBezTo>
                  <a:cubicBezTo>
                    <a:pt x="2790669" y="631303"/>
                    <a:pt x="2723791" y="473462"/>
                    <a:pt x="2761773" y="326200"/>
                  </a:cubicBezTo>
                  <a:cubicBezTo>
                    <a:pt x="2800158" y="176706"/>
                    <a:pt x="2927264" y="81265"/>
                    <a:pt x="3064495" y="76529"/>
                  </a:cubicBezTo>
                  <a:close/>
                  <a:moveTo>
                    <a:pt x="1553822" y="1452"/>
                  </a:moveTo>
                  <a:cubicBezTo>
                    <a:pt x="1702011" y="16016"/>
                    <a:pt x="1807955" y="136282"/>
                    <a:pt x="1840649" y="173605"/>
                  </a:cubicBezTo>
                  <a:cubicBezTo>
                    <a:pt x="1995494" y="349594"/>
                    <a:pt x="1841400" y="531473"/>
                    <a:pt x="1956740" y="784158"/>
                  </a:cubicBezTo>
                  <a:cubicBezTo>
                    <a:pt x="1974830" y="821694"/>
                    <a:pt x="1996294" y="857528"/>
                    <a:pt x="2020867" y="891195"/>
                  </a:cubicBezTo>
                  <a:cubicBezTo>
                    <a:pt x="2069189" y="958397"/>
                    <a:pt x="2171608" y="957478"/>
                    <a:pt x="2217633" y="889332"/>
                  </a:cubicBezTo>
                  <a:cubicBezTo>
                    <a:pt x="2293683" y="776680"/>
                    <a:pt x="2368321" y="649335"/>
                    <a:pt x="2496474" y="626887"/>
                  </a:cubicBezTo>
                  <a:cubicBezTo>
                    <a:pt x="2745632" y="583210"/>
                    <a:pt x="2850609" y="998339"/>
                    <a:pt x="3106654" y="975112"/>
                  </a:cubicBezTo>
                  <a:cubicBezTo>
                    <a:pt x="3212954" y="965456"/>
                    <a:pt x="3281852" y="885882"/>
                    <a:pt x="3347267" y="785314"/>
                  </a:cubicBezTo>
                  <a:cubicBezTo>
                    <a:pt x="3365457" y="757275"/>
                    <a:pt x="3383422" y="727623"/>
                    <a:pt x="3401836" y="697301"/>
                  </a:cubicBezTo>
                  <a:cubicBezTo>
                    <a:pt x="3417773" y="656422"/>
                    <a:pt x="3436152" y="605079"/>
                    <a:pt x="3462660" y="551025"/>
                  </a:cubicBezTo>
                  <a:lnTo>
                    <a:pt x="3502207" y="481262"/>
                  </a:lnTo>
                  <a:lnTo>
                    <a:pt x="3502207" y="4661441"/>
                  </a:lnTo>
                  <a:lnTo>
                    <a:pt x="3391193" y="4595036"/>
                  </a:lnTo>
                  <a:cubicBezTo>
                    <a:pt x="3262806" y="4526392"/>
                    <a:pt x="3127583" y="4480988"/>
                    <a:pt x="3012275" y="4500717"/>
                  </a:cubicBezTo>
                  <a:cubicBezTo>
                    <a:pt x="2672111" y="4558849"/>
                    <a:pt x="2378932" y="4741394"/>
                    <a:pt x="2241380" y="4576113"/>
                  </a:cubicBezTo>
                  <a:cubicBezTo>
                    <a:pt x="2209196" y="4537521"/>
                    <a:pt x="2163221" y="4481646"/>
                    <a:pt x="2111686" y="4418634"/>
                  </a:cubicBezTo>
                  <a:cubicBezTo>
                    <a:pt x="2026479" y="4335505"/>
                    <a:pt x="1938249" y="4255209"/>
                    <a:pt x="1817350" y="4264198"/>
                  </a:cubicBezTo>
                  <a:cubicBezTo>
                    <a:pt x="1540690" y="4284795"/>
                    <a:pt x="1529731" y="4613720"/>
                    <a:pt x="1161868" y="4712248"/>
                  </a:cubicBezTo>
                  <a:cubicBezTo>
                    <a:pt x="972099" y="4763079"/>
                    <a:pt x="709587" y="4713497"/>
                    <a:pt x="592579" y="4554354"/>
                  </a:cubicBezTo>
                  <a:cubicBezTo>
                    <a:pt x="403246" y="4296704"/>
                    <a:pt x="729970" y="3951685"/>
                    <a:pt x="529397" y="3641849"/>
                  </a:cubicBezTo>
                  <a:cubicBezTo>
                    <a:pt x="412118" y="3460873"/>
                    <a:pt x="262942" y="3522287"/>
                    <a:pt x="133184" y="3305095"/>
                  </a:cubicBezTo>
                  <a:cubicBezTo>
                    <a:pt x="37239" y="3144562"/>
                    <a:pt x="-40970" y="2998075"/>
                    <a:pt x="23643" y="2803392"/>
                  </a:cubicBezTo>
                  <a:cubicBezTo>
                    <a:pt x="110090" y="2543020"/>
                    <a:pt x="350747" y="2461763"/>
                    <a:pt x="367249" y="2269270"/>
                  </a:cubicBezTo>
                  <a:cubicBezTo>
                    <a:pt x="387240" y="2037906"/>
                    <a:pt x="108902" y="1963809"/>
                    <a:pt x="107105" y="1697621"/>
                  </a:cubicBezTo>
                  <a:cubicBezTo>
                    <a:pt x="105934" y="1523992"/>
                    <a:pt x="222831" y="1327691"/>
                    <a:pt x="384947" y="1247501"/>
                  </a:cubicBezTo>
                  <a:cubicBezTo>
                    <a:pt x="683739" y="1099508"/>
                    <a:pt x="971984" y="1427134"/>
                    <a:pt x="1205167" y="1272142"/>
                  </a:cubicBezTo>
                  <a:cubicBezTo>
                    <a:pt x="1344444" y="1179546"/>
                    <a:pt x="1386573" y="966614"/>
                    <a:pt x="1374801" y="828745"/>
                  </a:cubicBezTo>
                  <a:cubicBezTo>
                    <a:pt x="1352319" y="566236"/>
                    <a:pt x="1145064" y="503244"/>
                    <a:pt x="1172199" y="307625"/>
                  </a:cubicBezTo>
                  <a:cubicBezTo>
                    <a:pt x="1192310" y="162232"/>
                    <a:pt x="1331190" y="21152"/>
                    <a:pt x="1487835" y="2218"/>
                  </a:cubicBezTo>
                  <a:cubicBezTo>
                    <a:pt x="1509739" y="-464"/>
                    <a:pt x="1531865" y="-705"/>
                    <a:pt x="1553822" y="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480792-73D5-459F-A064-C9F5CA7D6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1461" y="2502344"/>
              <a:ext cx="3592437" cy="3243512"/>
            </a:xfrm>
            <a:custGeom>
              <a:avLst/>
              <a:gdLst>
                <a:gd name="connsiteX0" fmla="*/ 423535 w 6666587"/>
                <a:gd name="connsiteY0" fmla="*/ 3916402 h 6019077"/>
                <a:gd name="connsiteX1" fmla="*/ 840979 w 6666587"/>
                <a:gd name="connsiteY1" fmla="*/ 4333846 h 6019077"/>
                <a:gd name="connsiteX2" fmla="*/ 423535 w 6666587"/>
                <a:gd name="connsiteY2" fmla="*/ 4751290 h 6019077"/>
                <a:gd name="connsiteX3" fmla="*/ 6091 w 6666587"/>
                <a:gd name="connsiteY3" fmla="*/ 4333846 h 6019077"/>
                <a:gd name="connsiteX4" fmla="*/ 423535 w 6666587"/>
                <a:gd name="connsiteY4" fmla="*/ 3916402 h 6019077"/>
                <a:gd name="connsiteX5" fmla="*/ 1989784 w 6666587"/>
                <a:gd name="connsiteY5" fmla="*/ 453 h 6019077"/>
                <a:gd name="connsiteX6" fmla="*/ 3353284 w 6666587"/>
                <a:gd name="connsiteY6" fmla="*/ 490276 h 6019077"/>
                <a:gd name="connsiteX7" fmla="*/ 4064420 w 6666587"/>
                <a:gd name="connsiteY7" fmla="*/ 570858 h 6019077"/>
                <a:gd name="connsiteX8" fmla="*/ 4534574 w 6666587"/>
                <a:gd name="connsiteY8" fmla="*/ 410362 h 6019077"/>
                <a:gd name="connsiteX9" fmla="*/ 6611024 w 6666587"/>
                <a:gd name="connsiteY9" fmla="*/ 1727288 h 6019077"/>
                <a:gd name="connsiteX10" fmla="*/ 5833213 w 6666587"/>
                <a:gd name="connsiteY10" fmla="*/ 3683152 h 6019077"/>
                <a:gd name="connsiteX11" fmla="*/ 5553844 w 6666587"/>
                <a:gd name="connsiteY11" fmla="*/ 4357712 h 6019077"/>
                <a:gd name="connsiteX12" fmla="*/ 5556320 w 6666587"/>
                <a:gd name="connsiteY12" fmla="*/ 4369809 h 6019077"/>
                <a:gd name="connsiteX13" fmla="*/ 4814609 w 6666587"/>
                <a:gd name="connsiteY13" fmla="*/ 5547766 h 6019077"/>
                <a:gd name="connsiteX14" fmla="*/ 4227964 w 6666587"/>
                <a:gd name="connsiteY14" fmla="*/ 5523668 h 6019077"/>
                <a:gd name="connsiteX15" fmla="*/ 3597314 w 6666587"/>
                <a:gd name="connsiteY15" fmla="*/ 5649017 h 6019077"/>
                <a:gd name="connsiteX16" fmla="*/ 2945899 w 6666587"/>
                <a:gd name="connsiteY16" fmla="*/ 5979915 h 6019077"/>
                <a:gd name="connsiteX17" fmla="*/ 1124434 w 6666587"/>
                <a:gd name="connsiteY17" fmla="*/ 4860537 h 6019077"/>
                <a:gd name="connsiteX18" fmla="*/ 1096906 w 6666587"/>
                <a:gd name="connsiteY18" fmla="*/ 4273607 h 6019077"/>
                <a:gd name="connsiteX19" fmla="*/ 1096811 w 6666587"/>
                <a:gd name="connsiteY19" fmla="*/ 4273607 h 6019077"/>
                <a:gd name="connsiteX20" fmla="*/ 835635 w 6666587"/>
                <a:gd name="connsiteY20" fmla="*/ 3666959 h 6019077"/>
                <a:gd name="connsiteX21" fmla="*/ 198 w 6666587"/>
                <a:gd name="connsiteY21" fmla="*/ 2032755 h 6019077"/>
                <a:gd name="connsiteX22" fmla="*/ 1068902 w 6666587"/>
                <a:gd name="connsiteY22" fmla="*/ 239197 h 6019077"/>
                <a:gd name="connsiteX23" fmla="*/ 1989784 w 6666587"/>
                <a:gd name="connsiteY23" fmla="*/ 453 h 601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66587" h="6019077">
                  <a:moveTo>
                    <a:pt x="423535" y="3916402"/>
                  </a:moveTo>
                  <a:cubicBezTo>
                    <a:pt x="654083" y="3916402"/>
                    <a:pt x="840979" y="4103298"/>
                    <a:pt x="840979" y="4333846"/>
                  </a:cubicBezTo>
                  <a:cubicBezTo>
                    <a:pt x="840979" y="4564394"/>
                    <a:pt x="654083" y="4751290"/>
                    <a:pt x="423535" y="4751290"/>
                  </a:cubicBezTo>
                  <a:cubicBezTo>
                    <a:pt x="192987" y="4751290"/>
                    <a:pt x="6091" y="4564394"/>
                    <a:pt x="6091" y="4333846"/>
                  </a:cubicBezTo>
                  <a:cubicBezTo>
                    <a:pt x="6091" y="4103298"/>
                    <a:pt x="192987" y="3916402"/>
                    <a:pt x="423535" y="3916402"/>
                  </a:cubicBezTo>
                  <a:close/>
                  <a:moveTo>
                    <a:pt x="1989784" y="453"/>
                  </a:moveTo>
                  <a:cubicBezTo>
                    <a:pt x="2497478" y="-10315"/>
                    <a:pt x="2981154" y="171129"/>
                    <a:pt x="3353284" y="490276"/>
                  </a:cubicBezTo>
                  <a:cubicBezTo>
                    <a:pt x="3551212" y="660012"/>
                    <a:pt x="3831724" y="688587"/>
                    <a:pt x="4064420" y="570858"/>
                  </a:cubicBezTo>
                  <a:cubicBezTo>
                    <a:pt x="4212915" y="495876"/>
                    <a:pt x="4371221" y="441862"/>
                    <a:pt x="4534574" y="410362"/>
                  </a:cubicBezTo>
                  <a:cubicBezTo>
                    <a:pt x="5462118" y="230434"/>
                    <a:pt x="6378519" y="811936"/>
                    <a:pt x="6611024" y="1727288"/>
                  </a:cubicBezTo>
                  <a:cubicBezTo>
                    <a:pt x="6802477" y="2478877"/>
                    <a:pt x="6488532" y="3268281"/>
                    <a:pt x="5833213" y="3683152"/>
                  </a:cubicBezTo>
                  <a:cubicBezTo>
                    <a:pt x="5607374" y="3826122"/>
                    <a:pt x="5498790" y="4096251"/>
                    <a:pt x="5553844" y="4357712"/>
                  </a:cubicBezTo>
                  <a:cubicBezTo>
                    <a:pt x="5554702" y="4361713"/>
                    <a:pt x="5555464" y="4365714"/>
                    <a:pt x="5556320" y="4369809"/>
                  </a:cubicBezTo>
                  <a:cubicBezTo>
                    <a:pt x="5659953" y="4893779"/>
                    <a:pt x="5332103" y="5414416"/>
                    <a:pt x="4814609" y="5547766"/>
                  </a:cubicBezTo>
                  <a:cubicBezTo>
                    <a:pt x="4620966" y="5597963"/>
                    <a:pt x="4416845" y="5589571"/>
                    <a:pt x="4227964" y="5523668"/>
                  </a:cubicBezTo>
                  <a:cubicBezTo>
                    <a:pt x="4011556" y="5448039"/>
                    <a:pt x="3770574" y="5498998"/>
                    <a:pt x="3597314" y="5649017"/>
                  </a:cubicBezTo>
                  <a:cubicBezTo>
                    <a:pt x="3410434" y="5810799"/>
                    <a:pt x="3186786" y="5924404"/>
                    <a:pt x="2945899" y="5979915"/>
                  </a:cubicBezTo>
                  <a:cubicBezTo>
                    <a:pt x="2138465" y="6167081"/>
                    <a:pt x="1321601" y="5665304"/>
                    <a:pt x="1124434" y="4860537"/>
                  </a:cubicBezTo>
                  <a:cubicBezTo>
                    <a:pt x="1077094" y="4668551"/>
                    <a:pt x="1067759" y="4469174"/>
                    <a:pt x="1096906" y="4273607"/>
                  </a:cubicBezTo>
                  <a:lnTo>
                    <a:pt x="1096811" y="4273607"/>
                  </a:lnTo>
                  <a:cubicBezTo>
                    <a:pt x="1131958" y="4039101"/>
                    <a:pt x="1027278" y="3806500"/>
                    <a:pt x="835635" y="3666959"/>
                  </a:cubicBezTo>
                  <a:cubicBezTo>
                    <a:pt x="344241" y="3309105"/>
                    <a:pt x="9723" y="2729604"/>
                    <a:pt x="198" y="2032755"/>
                  </a:cubicBezTo>
                  <a:cubicBezTo>
                    <a:pt x="-10375" y="1282185"/>
                    <a:pt x="402152" y="583907"/>
                    <a:pt x="1068902" y="239197"/>
                  </a:cubicBezTo>
                  <a:cubicBezTo>
                    <a:pt x="1371905" y="82570"/>
                    <a:pt x="1685168" y="6914"/>
                    <a:pt x="1989784" y="4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1" y="552782"/>
            <a:ext cx="3692056" cy="2325590"/>
          </a:xfrm>
        </p:spPr>
        <p:txBody>
          <a:bodyPr>
            <a:normAutofit/>
          </a:bodyPr>
          <a:lstStyle/>
          <a:p>
            <a:r>
              <a:rPr lang="nl-NL"/>
              <a:t>Nabespreken en/of reflecteren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576153" y="2614674"/>
            <a:ext cx="3691460" cy="2978632"/>
          </a:xfrm>
        </p:spPr>
        <p:txBody>
          <a:bodyPr anchor="t">
            <a:normAutofit/>
          </a:bodyPr>
          <a:lstStyle/>
          <a:p>
            <a:pPr marL="342900" indent="-342900">
              <a:buFont typeface="Arial" panose="020B0604020202020204" pitchFamily="34" charset="0"/>
              <a:buChar char="•"/>
            </a:pPr>
            <a:endParaRPr lang="nl-NL"/>
          </a:p>
          <a:p>
            <a:r>
              <a:rPr lang="nl-NL"/>
              <a:t>Schrijf of teken de voor jou belangrijkste ontdekkingen op je werkblad en doe je werkblad in je portfolio of loopbaandossier</a:t>
            </a:r>
          </a:p>
        </p:txBody>
      </p:sp>
      <p:pic>
        <p:nvPicPr>
          <p:cNvPr id="6" name="Afbeelding 5">
            <a:extLst>
              <a:ext uri="{FF2B5EF4-FFF2-40B4-BE49-F238E27FC236}">
                <a16:creationId xmlns:a16="http://schemas.microsoft.com/office/drawing/2014/main" id="{2620D35D-1A55-2D20-2FC4-E1DDFB6C62FB}"/>
              </a:ext>
            </a:extLst>
          </p:cNvPr>
          <p:cNvPicPr>
            <a:picLocks noChangeAspect="1"/>
          </p:cNvPicPr>
          <p:nvPr/>
        </p:nvPicPr>
        <p:blipFill>
          <a:blip r:embed="rId3"/>
          <a:stretch>
            <a:fillRect/>
          </a:stretch>
        </p:blipFill>
        <p:spPr>
          <a:xfrm>
            <a:off x="6096217" y="176749"/>
            <a:ext cx="1403012" cy="1247122"/>
          </a:xfrm>
          <a:prstGeom prst="rect">
            <a:avLst/>
          </a:prstGeom>
        </p:spPr>
      </p:pic>
      <p:pic>
        <p:nvPicPr>
          <p:cNvPr id="5" name="Afbeelding 4">
            <a:extLst>
              <a:ext uri="{FF2B5EF4-FFF2-40B4-BE49-F238E27FC236}">
                <a16:creationId xmlns:a16="http://schemas.microsoft.com/office/drawing/2014/main" id="{C7694878-E58A-178E-BBE2-72C94747C2D2}"/>
              </a:ext>
            </a:extLst>
          </p:cNvPr>
          <p:cNvPicPr>
            <a:picLocks noChangeAspect="1"/>
          </p:cNvPicPr>
          <p:nvPr/>
        </p:nvPicPr>
        <p:blipFill>
          <a:blip r:embed="rId4"/>
          <a:stretch>
            <a:fillRect/>
          </a:stretch>
        </p:blipFill>
        <p:spPr>
          <a:xfrm>
            <a:off x="9579429" y="3162831"/>
            <a:ext cx="2271226" cy="1882318"/>
          </a:xfrm>
          <a:prstGeom prst="rect">
            <a:avLst/>
          </a:prstGeom>
        </p:spPr>
      </p:pic>
      <p:pic>
        <p:nvPicPr>
          <p:cNvPr id="7" name="Afbeelding 6">
            <a:extLst>
              <a:ext uri="{FF2B5EF4-FFF2-40B4-BE49-F238E27FC236}">
                <a16:creationId xmlns:a16="http://schemas.microsoft.com/office/drawing/2014/main" id="{DB0E4A61-510B-B793-2D07-2F0245DBC8C4}"/>
              </a:ext>
            </a:extLst>
          </p:cNvPr>
          <p:cNvPicPr>
            <a:picLocks noChangeAspect="1"/>
          </p:cNvPicPr>
          <p:nvPr/>
        </p:nvPicPr>
        <p:blipFill>
          <a:blip r:embed="rId5"/>
          <a:stretch>
            <a:fillRect/>
          </a:stretch>
        </p:blipFill>
        <p:spPr>
          <a:xfrm>
            <a:off x="5896129" y="3064301"/>
            <a:ext cx="1342872" cy="1676557"/>
          </a:xfrm>
          <a:prstGeom prst="rect">
            <a:avLst/>
          </a:prstGeom>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6"/>
          <a:stretch>
            <a:fillRect/>
          </a:stretch>
        </p:blipFill>
        <p:spPr>
          <a:xfrm>
            <a:off x="0" y="5775708"/>
            <a:ext cx="1473427" cy="1049016"/>
          </a:xfrm>
          <a:prstGeom prst="rect">
            <a:avLst/>
          </a:prstGeom>
        </p:spPr>
      </p:pic>
    </p:spTree>
    <p:extLst>
      <p:ext uri="{BB962C8B-B14F-4D97-AF65-F5344CB8AC3E}">
        <p14:creationId xmlns:p14="http://schemas.microsoft.com/office/powerpoint/2010/main" val="1062561097"/>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174dd5474acf18e59ff08858de450cf2">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b7f4f3d652f6f9bdad7cc2bb6e9622ca"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094ed71-ad37-40d4-b95a-d4271a6f83fc"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DB6D7-5297-4F17-9A34-6624711B21AC}">
  <ds:schemaRefs>
    <ds:schemaRef ds:uri="http://purl.org/dc/dcmitype/"/>
    <ds:schemaRef ds:uri="http://schemas.microsoft.com/office/2006/documentManagement/types"/>
    <ds:schemaRef ds:uri="0b957a39-1f62-4cef-935a-f664fa9bc04c"/>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9281fe5b-abce-4aec-9403-dcdb2cb047d7"/>
    <ds:schemaRef ds:uri="http://purl.org/dc/terms/"/>
  </ds:schemaRefs>
</ds:datastoreItem>
</file>

<file path=customXml/itemProps2.xml><?xml version="1.0" encoding="utf-8"?>
<ds:datastoreItem xmlns:ds="http://schemas.openxmlformats.org/officeDocument/2006/customXml" ds:itemID="{17341804-0EDA-49F7-AE6A-D7FD8CF1B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57a39-1f62-4cef-935a-f664fa9bc04c"/>
    <ds:schemaRef ds:uri="9281fe5b-abce-4aec-9403-dcdb2cb04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4.xml><?xml version="1.0" encoding="utf-8"?>
<ds:datastoreItem xmlns:ds="http://schemas.openxmlformats.org/officeDocument/2006/customXml" ds:itemID="{E14F8FE9-7A58-4132-8A7B-640F61BF6B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TotalTime>
  <Words>750</Words>
  <Application>Microsoft Office PowerPoint</Application>
  <PresentationFormat>Widescreen</PresentationFormat>
  <Paragraphs>66</Paragraphs>
  <Slides>8</Slides>
  <Notes>6</Notes>
  <HiddenSlides>1</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SplashVTI</vt:lpstr>
      <vt:lpstr>Tips voor de docent bij het uitvoeren van deze les:</vt:lpstr>
      <vt:lpstr>Lesbrief 'Beroepen ontdekken met ouders en/of een goede bekende’ Les 1: Interessetest op KiesMBO </vt:lpstr>
      <vt:lpstr>Wat ga je deze lessen doen?</vt:lpstr>
      <vt:lpstr>Welke moeilijke woorden kom je tegen?</vt:lpstr>
      <vt:lpstr>Doen – les 1</vt:lpstr>
      <vt:lpstr>Huiswerk</vt:lpstr>
      <vt:lpstr>Doen – les 2</vt:lpstr>
      <vt:lpstr>Nabespreken en/of reflecteren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Marieke Bakema</cp:lastModifiedBy>
  <cp:revision>156</cp:revision>
  <dcterms:created xsi:type="dcterms:W3CDTF">2024-09-24T10:43:43Z</dcterms:created>
  <dcterms:modified xsi:type="dcterms:W3CDTF">2026-04-30T13:42:49Z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